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Instrument Sans SemiBold"/>
      <p:regular r:id="rId21"/>
      <p:bold r:id="rId22"/>
      <p:italic r:id="rId23"/>
      <p:boldItalic r:id="rId24"/>
    </p:embeddedFont>
    <p:embeddedFont>
      <p:font typeface="Instrument Sans Medium"/>
      <p:regular r:id="rId25"/>
      <p:bold r:id="rId26"/>
      <p:italic r:id="rId27"/>
      <p:boldItalic r:id="rId28"/>
    </p:embeddedFont>
    <p:embeddedFont>
      <p:font typeface="Instrument Sans"/>
      <p:regular r:id="rId29"/>
      <p:bold r:id="rId30"/>
      <p:italic r:id="rId31"/>
      <p:boldItalic r:id="rId32"/>
    </p:embeddedFont>
    <p:embeddedFont>
      <p:font typeface="Roboto Mon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nstrumentSans-italic.fntdata"/><Relationship Id="rId30" Type="http://schemas.openxmlformats.org/officeDocument/2006/relationships/font" Target="fonts/InstrumentSans-bold.fntdata"/><Relationship Id="rId33" Type="http://schemas.openxmlformats.org/officeDocument/2006/relationships/font" Target="fonts/RobotoMono-regular.fntdata"/><Relationship Id="rId32" Type="http://schemas.openxmlformats.org/officeDocument/2006/relationships/font" Target="fonts/InstrumentSans-boldItalic.fntdata"/><Relationship Id="rId35" Type="http://schemas.openxmlformats.org/officeDocument/2006/relationships/font" Target="fonts/RobotoMono-italic.fntdata"/><Relationship Id="rId34" Type="http://schemas.openxmlformats.org/officeDocument/2006/relationships/font" Target="fonts/RobotoMono-bold.fntdata"/><Relationship Id="rId36" Type="http://schemas.openxmlformats.org/officeDocument/2006/relationships/font" Target="fonts/RobotoMono-boldItalic.fntdata"/><Relationship Id="rId20" Type="http://schemas.openxmlformats.org/officeDocument/2006/relationships/slide" Target="slides/slide15.xml"/><Relationship Id="rId22" Type="http://schemas.openxmlformats.org/officeDocument/2006/relationships/font" Target="fonts/InstrumentSansSemiBold-bold.fntdata"/><Relationship Id="rId21" Type="http://schemas.openxmlformats.org/officeDocument/2006/relationships/font" Target="fonts/InstrumentSansSemiBold-regular.fntdata"/><Relationship Id="rId24" Type="http://schemas.openxmlformats.org/officeDocument/2006/relationships/font" Target="fonts/InstrumentSansSemiBold-boldItalic.fntdata"/><Relationship Id="rId23" Type="http://schemas.openxmlformats.org/officeDocument/2006/relationships/font" Target="fonts/InstrumentSansSemiBold-italic.fntdata"/><Relationship Id="rId26" Type="http://schemas.openxmlformats.org/officeDocument/2006/relationships/font" Target="fonts/InstrumentSansMedium-bold.fntdata"/><Relationship Id="rId25" Type="http://schemas.openxmlformats.org/officeDocument/2006/relationships/font" Target="fonts/InstrumentSansMedium-regular.fntdata"/><Relationship Id="rId28" Type="http://schemas.openxmlformats.org/officeDocument/2006/relationships/font" Target="fonts/InstrumentSansMedium-boldItalic.fntdata"/><Relationship Id="rId27" Type="http://schemas.openxmlformats.org/officeDocument/2006/relationships/font" Target="fonts/InstrumentSansMedium-italic.fntdata"/><Relationship Id="rId29" Type="http://schemas.openxmlformats.org/officeDocument/2006/relationships/font" Target="fonts/InstrumentSans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44f59e52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44f59e52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44f59e52b6_0_1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44f59e52b6_0_1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344f59e52b6_0_1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344f59e52b6_0_1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3bb9ea62e5a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3bb9ea62e5a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https://www.altexsoft.com/media/2021/03/rest_api_works.png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bb9ea62e5a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3bb9ea62e5a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https://www.altexsoft.com/media/2021/03/rest_api_works.png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bb9ea62e5a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bb9ea62e5a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https://www.altexsoft.com/media/2021/03/rest_api_works.png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44f59e52b6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344f59e52b6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44f59e52b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44f59e52b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44f59e52b6_0_1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344f59e52b6_0_1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https://www.altexsoft.com/media/2021/03/rest_api_works.png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44f59e52b6_0_1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44f59e52b6_0_1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44f59e52b6_0_1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44f59e52b6_0_1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44f59e52b6_0_1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44f59e52b6_0_1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44f59e52b6_0_1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44f59e52b6_0_1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44f59e52b6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44f59e52b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ba12c9afe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3ba12c9afe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motions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pic>
        <p:nvPicPr>
          <p:cNvPr descr="A portrait of a smiling woman in casual attire. " id="12" name="Google Shape;12;p2"/>
          <p:cNvPicPr preferRelativeResize="0"/>
          <p:nvPr/>
        </p:nvPicPr>
        <p:blipFill rotWithShape="1">
          <a:blip r:embed="rId2">
            <a:alphaModFix/>
          </a:blip>
          <a:srcRect b="23377" l="26958" r="35832" t="0"/>
          <a:stretch/>
        </p:blipFill>
        <p:spPr>
          <a:xfrm>
            <a:off x="284700" y="1847700"/>
            <a:ext cx="2055000" cy="2820900"/>
          </a:xfrm>
          <a:prstGeom prst="roundRect">
            <a:avLst>
              <a:gd fmla="val 15597" name="adj"/>
            </a:avLst>
          </a:prstGeom>
          <a:noFill/>
          <a:ln>
            <a:noFill/>
          </a:ln>
        </p:spPr>
      </p:pic>
      <p:pic>
        <p:nvPicPr>
          <p:cNvPr descr="A confident man stands with his arms crossed in front of a white background. " id="13" name="Google Shape;13;p2"/>
          <p:cNvPicPr preferRelativeResize="0"/>
          <p:nvPr/>
        </p:nvPicPr>
        <p:blipFill rotWithShape="1">
          <a:blip r:embed="rId3">
            <a:alphaModFix/>
          </a:blip>
          <a:srcRect b="1224" l="28620" r="23422" t="0"/>
          <a:stretch/>
        </p:blipFill>
        <p:spPr>
          <a:xfrm>
            <a:off x="4629476" y="1847700"/>
            <a:ext cx="2055000" cy="2820900"/>
          </a:xfrm>
          <a:prstGeom prst="roundRect">
            <a:avLst>
              <a:gd fmla="val 15616" name="adj"/>
            </a:avLst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type="title"/>
          </p:nvPr>
        </p:nvSpPr>
        <p:spPr>
          <a:xfrm>
            <a:off x="284700" y="598950"/>
            <a:ext cx="6615900" cy="450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3" type="subTitle"/>
          </p:nvPr>
        </p:nvSpPr>
        <p:spPr>
          <a:xfrm>
            <a:off x="2541625" y="2578075"/>
            <a:ext cx="1796700" cy="3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4" type="subTitle"/>
          </p:nvPr>
        </p:nvSpPr>
        <p:spPr>
          <a:xfrm>
            <a:off x="2640775" y="2819575"/>
            <a:ext cx="14856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5" type="subTitle"/>
          </p:nvPr>
        </p:nvSpPr>
        <p:spPr>
          <a:xfrm>
            <a:off x="6895261" y="2578075"/>
            <a:ext cx="1796700" cy="3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6" type="subTitle"/>
          </p:nvPr>
        </p:nvSpPr>
        <p:spPr>
          <a:xfrm>
            <a:off x="6895261" y="2819575"/>
            <a:ext cx="14856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7" type="subTitle"/>
          </p:nvPr>
        </p:nvSpPr>
        <p:spPr>
          <a:xfrm>
            <a:off x="2541000" y="3617250"/>
            <a:ext cx="18999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8" type="subTitle"/>
          </p:nvPr>
        </p:nvSpPr>
        <p:spPr>
          <a:xfrm>
            <a:off x="6886656" y="3627975"/>
            <a:ext cx="18999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1">
  <p:cSld name="BLANK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"/>
          <p:cNvSpPr txBox="1"/>
          <p:nvPr>
            <p:ph type="title"/>
          </p:nvPr>
        </p:nvSpPr>
        <p:spPr>
          <a:xfrm>
            <a:off x="284700" y="474750"/>
            <a:ext cx="4227300" cy="9654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51" name="Google Shape;151;p11"/>
          <p:cNvSpPr/>
          <p:nvPr>
            <p:ph idx="2" type="pic"/>
          </p:nvPr>
        </p:nvSpPr>
        <p:spPr>
          <a:xfrm>
            <a:off x="4629600" y="474750"/>
            <a:ext cx="4227300" cy="4194000"/>
          </a:xfrm>
          <a:prstGeom prst="roundRect">
            <a:avLst>
              <a:gd fmla="val 5294" name="adj"/>
            </a:avLst>
          </a:prstGeom>
          <a:noFill/>
          <a:ln>
            <a:noFill/>
          </a:ln>
        </p:spPr>
      </p:sp>
      <p:sp>
        <p:nvSpPr>
          <p:cNvPr id="152" name="Google Shape;152;p11"/>
          <p:cNvSpPr txBox="1"/>
          <p:nvPr>
            <p:ph idx="1" type="body"/>
          </p:nvPr>
        </p:nvSpPr>
        <p:spPr>
          <a:xfrm>
            <a:off x="284700" y="3065325"/>
            <a:ext cx="2772600" cy="160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Char char="■"/>
              <a:defRPr sz="1200"/>
            </a:lvl9pPr>
          </a:lstStyle>
          <a:p/>
        </p:txBody>
      </p:sp>
      <p:sp>
        <p:nvSpPr>
          <p:cNvPr id="153" name="Google Shape;153;p11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54" name="Google Shape;154;p11"/>
          <p:cNvSpPr txBox="1"/>
          <p:nvPr>
            <p:ph idx="4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55" name="Google Shape;155;p11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2">
  <p:cSld name="BLANK_1_1_1_2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"/>
          <p:cNvSpPr/>
          <p:nvPr>
            <p:ph idx="2" type="pic"/>
          </p:nvPr>
        </p:nvSpPr>
        <p:spPr>
          <a:xfrm>
            <a:off x="4629600" y="474750"/>
            <a:ext cx="4227300" cy="4194000"/>
          </a:xfrm>
          <a:prstGeom prst="roundRect">
            <a:avLst>
              <a:gd fmla="val 10510" name="adj"/>
            </a:avLst>
          </a:prstGeom>
          <a:noFill/>
          <a:ln>
            <a:noFill/>
          </a:ln>
        </p:spPr>
      </p:sp>
      <p:sp>
        <p:nvSpPr>
          <p:cNvPr id="158" name="Google Shape;158;p12"/>
          <p:cNvSpPr txBox="1"/>
          <p:nvPr>
            <p:ph idx="1" type="body"/>
          </p:nvPr>
        </p:nvSpPr>
        <p:spPr>
          <a:xfrm>
            <a:off x="284700" y="1440225"/>
            <a:ext cx="2772600" cy="16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59" name="Google Shape;159;p12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60" name="Google Shape;160;p12"/>
          <p:cNvSpPr txBox="1"/>
          <p:nvPr>
            <p:ph idx="4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61" name="Google Shape;161;p12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12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3">
  <p:cSld name="BLANK_1_1_1_2_3_1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"/>
          <p:cNvSpPr/>
          <p:nvPr>
            <p:ph idx="2" type="pic"/>
          </p:nvPr>
        </p:nvSpPr>
        <p:spPr>
          <a:xfrm>
            <a:off x="4629600" y="474750"/>
            <a:ext cx="4227300" cy="4194000"/>
          </a:xfrm>
          <a:prstGeom prst="roundRect">
            <a:avLst>
              <a:gd fmla="val 10640" name="adj"/>
            </a:avLst>
          </a:prstGeom>
          <a:noFill/>
          <a:ln>
            <a:noFill/>
          </a:ln>
        </p:spPr>
      </p:sp>
      <p:sp>
        <p:nvSpPr>
          <p:cNvPr id="165" name="Google Shape;165;p13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66" name="Google Shape;166;p13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67" name="Google Shape;167;p13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p13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69" name="Google Shape;169;p13"/>
          <p:cNvSpPr txBox="1"/>
          <p:nvPr>
            <p:ph idx="4" type="body"/>
          </p:nvPr>
        </p:nvSpPr>
        <p:spPr>
          <a:xfrm>
            <a:off x="284700" y="1440225"/>
            <a:ext cx="2772600" cy="16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4">
  <p:cSld name="BLANK_1_1_1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"/>
          <p:cNvSpPr/>
          <p:nvPr/>
        </p:nvSpPr>
        <p:spPr>
          <a:xfrm>
            <a:off x="284700" y="2630400"/>
            <a:ext cx="8572200" cy="2038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72" name="Google Shape;172;p14"/>
          <p:cNvSpPr/>
          <p:nvPr/>
        </p:nvSpPr>
        <p:spPr>
          <a:xfrm>
            <a:off x="463993" y="2779498"/>
            <a:ext cx="1783200" cy="1783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73" name="Google Shape;173;p14"/>
          <p:cNvSpPr/>
          <p:nvPr>
            <p:ph idx="2" type="pic"/>
          </p:nvPr>
        </p:nvSpPr>
        <p:spPr>
          <a:xfrm>
            <a:off x="446675" y="2758375"/>
            <a:ext cx="1783200" cy="1783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4" name="Google Shape;174;p14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75" name="Google Shape;175;p14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76" name="Google Shape;176;p14"/>
          <p:cNvSpPr txBox="1"/>
          <p:nvPr>
            <p:ph type="title"/>
          </p:nvPr>
        </p:nvSpPr>
        <p:spPr>
          <a:xfrm>
            <a:off x="284700" y="474750"/>
            <a:ext cx="4227300" cy="49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77" name="Google Shape;177;p14"/>
          <p:cNvSpPr txBox="1"/>
          <p:nvPr>
            <p:ph idx="4" type="body"/>
          </p:nvPr>
        </p:nvSpPr>
        <p:spPr>
          <a:xfrm>
            <a:off x="284700" y="1208750"/>
            <a:ext cx="4227300" cy="90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8" name="Google Shape;178;p14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14"/>
          <p:cNvSpPr txBox="1"/>
          <p:nvPr>
            <p:ph idx="5" type="title"/>
          </p:nvPr>
        </p:nvSpPr>
        <p:spPr>
          <a:xfrm>
            <a:off x="2457150" y="3051277"/>
            <a:ext cx="4227300" cy="498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locks- two ideas">
  <p:cSld name="CUSTOM_5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5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82" name="Google Shape;182;p15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83" name="Google Shape;183;p15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elements">
  <p:cSld name="CUSTOM_6">
    <p:bg>
      <p:bgPr>
        <a:solidFill>
          <a:schemeClr val="dk2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"/>
          <p:cNvSpPr txBox="1"/>
          <p:nvPr>
            <p:ph idx="1" type="body"/>
          </p:nvPr>
        </p:nvSpPr>
        <p:spPr>
          <a:xfrm>
            <a:off x="284700" y="2630400"/>
            <a:ext cx="2055000" cy="2038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Char char="■"/>
              <a:defRPr/>
            </a:lvl9pPr>
          </a:lstStyle>
          <a:p/>
        </p:txBody>
      </p:sp>
      <p:sp>
        <p:nvSpPr>
          <p:cNvPr id="186" name="Google Shape;186;p16"/>
          <p:cNvSpPr/>
          <p:nvPr>
            <p:ph idx="2" type="pic"/>
          </p:nvPr>
        </p:nvSpPr>
        <p:spPr>
          <a:xfrm>
            <a:off x="4629600" y="2630549"/>
            <a:ext cx="4227300" cy="2038200"/>
          </a:xfrm>
          <a:prstGeom prst="roundRect">
            <a:avLst>
              <a:gd fmla="val 9982" name="adj"/>
            </a:avLst>
          </a:prstGeom>
          <a:noFill/>
          <a:ln>
            <a:noFill/>
          </a:ln>
        </p:spPr>
      </p:sp>
      <p:sp>
        <p:nvSpPr>
          <p:cNvPr id="187" name="Google Shape;187;p16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88" name="Google Shape;188;p16"/>
          <p:cNvSpPr txBox="1"/>
          <p:nvPr>
            <p:ph idx="4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89" name="Google Shape;189;p16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rious boxes">
  <p:cSld name="CUSTOM_6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"/>
          <p:cNvSpPr/>
          <p:nvPr>
            <p:ph idx="2" type="pic"/>
          </p:nvPr>
        </p:nvSpPr>
        <p:spPr>
          <a:xfrm>
            <a:off x="4630975" y="1365900"/>
            <a:ext cx="2055000" cy="3302700"/>
          </a:xfrm>
          <a:prstGeom prst="roundRect">
            <a:avLst>
              <a:gd fmla="val 11973" name="adj"/>
            </a:avLst>
          </a:prstGeom>
          <a:noFill/>
          <a:ln>
            <a:noFill/>
          </a:ln>
        </p:spPr>
      </p:sp>
      <p:sp>
        <p:nvSpPr>
          <p:cNvPr id="192" name="Google Shape;192;p17"/>
          <p:cNvSpPr txBox="1"/>
          <p:nvPr>
            <p:ph idx="1" type="body"/>
          </p:nvPr>
        </p:nvSpPr>
        <p:spPr>
          <a:xfrm>
            <a:off x="417625" y="2720125"/>
            <a:ext cx="3754500" cy="48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" name="Google Shape;193;p17"/>
          <p:cNvSpPr txBox="1"/>
          <p:nvPr>
            <p:ph idx="3" type="body"/>
          </p:nvPr>
        </p:nvSpPr>
        <p:spPr>
          <a:xfrm>
            <a:off x="417625" y="3990775"/>
            <a:ext cx="1875600" cy="54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i="1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i="1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i="1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i="1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i="1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i="1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i="1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i="1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i="1"/>
            </a:lvl9pPr>
          </a:lstStyle>
          <a:p/>
        </p:txBody>
      </p:sp>
      <p:sp>
        <p:nvSpPr>
          <p:cNvPr id="194" name="Google Shape;194;p17"/>
          <p:cNvSpPr txBox="1"/>
          <p:nvPr>
            <p:ph idx="4" type="body"/>
          </p:nvPr>
        </p:nvSpPr>
        <p:spPr>
          <a:xfrm>
            <a:off x="2457075" y="4311325"/>
            <a:ext cx="2053500" cy="3543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" name="Google Shape;195;p17"/>
          <p:cNvSpPr txBox="1"/>
          <p:nvPr>
            <p:ph idx="5" type="body"/>
          </p:nvPr>
        </p:nvSpPr>
        <p:spPr>
          <a:xfrm>
            <a:off x="6801300" y="2498700"/>
            <a:ext cx="2055000" cy="12045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6" name="Google Shape;196;p17"/>
          <p:cNvSpPr txBox="1"/>
          <p:nvPr>
            <p:ph type="title"/>
          </p:nvPr>
        </p:nvSpPr>
        <p:spPr>
          <a:xfrm>
            <a:off x="288350" y="1365975"/>
            <a:ext cx="4227300" cy="11565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97" name="Google Shape;197;p17"/>
          <p:cNvSpPr txBox="1"/>
          <p:nvPr>
            <p:ph idx="6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98" name="Google Shape;198;p17"/>
          <p:cNvSpPr txBox="1"/>
          <p:nvPr>
            <p:ph idx="7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99" name="Google Shape;199;p17"/>
          <p:cNvSpPr txBox="1"/>
          <p:nvPr>
            <p:ph idx="8" type="subTitle"/>
          </p:nvPr>
        </p:nvSpPr>
        <p:spPr>
          <a:xfrm>
            <a:off x="2454063" y="3535641"/>
            <a:ext cx="2051400" cy="422700"/>
          </a:xfrm>
          <a:prstGeom prst="rect">
            <a:avLst/>
          </a:prstGeom>
        </p:spPr>
        <p:txBody>
          <a:bodyPr anchorCtr="0" anchor="t" bIns="91425" lIns="182875" spcFirstLastPara="1" rIns="91425" wrap="square" tIns="182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nstrument Sans SemiBold"/>
              <a:buNone/>
              <a:defRPr sz="24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00" name="Google Shape;200;p17"/>
          <p:cNvSpPr txBox="1"/>
          <p:nvPr>
            <p:ph idx="9" type="subTitle"/>
          </p:nvPr>
        </p:nvSpPr>
        <p:spPr>
          <a:xfrm>
            <a:off x="6801300" y="1957926"/>
            <a:ext cx="2051400" cy="4527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01" name="Google Shape;201;p17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589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ALT 3">
  <p:cSld name="BLANK_1_1_1_1_1_1_1_1_1_1_1_1_1_1_3_1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8"/>
          <p:cNvSpPr/>
          <p:nvPr>
            <p:ph idx="2" type="pic"/>
          </p:nvPr>
        </p:nvSpPr>
        <p:spPr>
          <a:xfrm>
            <a:off x="6802025" y="1372800"/>
            <a:ext cx="2058600" cy="3296700"/>
          </a:xfrm>
          <a:prstGeom prst="roundRect">
            <a:avLst>
              <a:gd fmla="val 11530" name="adj"/>
            </a:avLst>
          </a:prstGeom>
          <a:noFill/>
          <a:ln>
            <a:noFill/>
          </a:ln>
        </p:spPr>
      </p:sp>
      <p:sp>
        <p:nvSpPr>
          <p:cNvPr id="204" name="Google Shape;204;p18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05" name="Google Shape;205;p18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06" name="Google Shape;206;p18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18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08" name="Google Shape;208;p18"/>
          <p:cNvSpPr txBox="1"/>
          <p:nvPr>
            <p:ph idx="4" type="body"/>
          </p:nvPr>
        </p:nvSpPr>
        <p:spPr>
          <a:xfrm>
            <a:off x="284700" y="2792774"/>
            <a:ext cx="2053500" cy="1569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09" name="Google Shape;209;p18"/>
          <p:cNvSpPr txBox="1"/>
          <p:nvPr>
            <p:ph idx="5" type="title"/>
          </p:nvPr>
        </p:nvSpPr>
        <p:spPr>
          <a:xfrm>
            <a:off x="284700" y="2053175"/>
            <a:ext cx="2058600" cy="49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10" name="Google Shape;210;p18"/>
          <p:cNvSpPr txBox="1"/>
          <p:nvPr>
            <p:ph idx="6" type="title"/>
          </p:nvPr>
        </p:nvSpPr>
        <p:spPr>
          <a:xfrm>
            <a:off x="284700" y="1557525"/>
            <a:ext cx="1068000" cy="440700"/>
          </a:xfrm>
          <a:prstGeom prst="rect">
            <a:avLst/>
          </a:prstGeom>
          <a:noFill/>
        </p:spPr>
        <p:txBody>
          <a:bodyPr anchorCtr="0" anchor="t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11" name="Google Shape;211;p18"/>
          <p:cNvSpPr txBox="1"/>
          <p:nvPr>
            <p:ph idx="7" type="body"/>
          </p:nvPr>
        </p:nvSpPr>
        <p:spPr>
          <a:xfrm>
            <a:off x="2457088" y="2792774"/>
            <a:ext cx="2053500" cy="1569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12" name="Google Shape;212;p18"/>
          <p:cNvSpPr txBox="1"/>
          <p:nvPr>
            <p:ph idx="8" type="title"/>
          </p:nvPr>
        </p:nvSpPr>
        <p:spPr>
          <a:xfrm>
            <a:off x="2457088" y="2053175"/>
            <a:ext cx="2058600" cy="49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13" name="Google Shape;213;p18"/>
          <p:cNvSpPr txBox="1"/>
          <p:nvPr>
            <p:ph idx="9" type="title"/>
          </p:nvPr>
        </p:nvSpPr>
        <p:spPr>
          <a:xfrm>
            <a:off x="2457088" y="1557525"/>
            <a:ext cx="1068000" cy="440700"/>
          </a:xfrm>
          <a:prstGeom prst="rect">
            <a:avLst/>
          </a:prstGeom>
          <a:noFill/>
        </p:spPr>
        <p:txBody>
          <a:bodyPr anchorCtr="0" anchor="t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14" name="Google Shape;214;p18"/>
          <p:cNvSpPr txBox="1"/>
          <p:nvPr>
            <p:ph idx="13" type="body"/>
          </p:nvPr>
        </p:nvSpPr>
        <p:spPr>
          <a:xfrm>
            <a:off x="4629475" y="2792774"/>
            <a:ext cx="2053500" cy="1569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15" name="Google Shape;215;p18"/>
          <p:cNvSpPr txBox="1"/>
          <p:nvPr>
            <p:ph idx="14" type="title"/>
          </p:nvPr>
        </p:nvSpPr>
        <p:spPr>
          <a:xfrm>
            <a:off x="4629475" y="2053175"/>
            <a:ext cx="2058600" cy="49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16" name="Google Shape;216;p18"/>
          <p:cNvSpPr txBox="1"/>
          <p:nvPr>
            <p:ph idx="15" type="title"/>
          </p:nvPr>
        </p:nvSpPr>
        <p:spPr>
          <a:xfrm>
            <a:off x="4629475" y="1557525"/>
            <a:ext cx="1068000" cy="440700"/>
          </a:xfrm>
          <a:prstGeom prst="rect">
            <a:avLst/>
          </a:prstGeom>
          <a:noFill/>
        </p:spPr>
        <p:txBody>
          <a:bodyPr anchorCtr="0" anchor="t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1">
  <p:cSld name="BLANK_1_1_1_1_2_2_3">
    <p:bg>
      <p:bgPr>
        <a:solidFill>
          <a:schemeClr val="lt2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19" name="Google Shape;219;p19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20" name="Google Shape;220;p19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" name="Google Shape;221;p19"/>
          <p:cNvSpPr txBox="1"/>
          <p:nvPr>
            <p:ph idx="3" type="subTitle"/>
          </p:nvPr>
        </p:nvSpPr>
        <p:spPr>
          <a:xfrm>
            <a:off x="385925" y="1306050"/>
            <a:ext cx="16179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22" name="Google Shape;222;p19"/>
          <p:cNvSpPr txBox="1"/>
          <p:nvPr>
            <p:ph idx="4" type="subTitle"/>
          </p:nvPr>
        </p:nvSpPr>
        <p:spPr>
          <a:xfrm>
            <a:off x="2650250" y="1306050"/>
            <a:ext cx="16179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23" name="Google Shape;223;p19"/>
          <p:cNvSpPr txBox="1"/>
          <p:nvPr>
            <p:ph idx="5" type="subTitle"/>
          </p:nvPr>
        </p:nvSpPr>
        <p:spPr>
          <a:xfrm>
            <a:off x="4721750" y="1306050"/>
            <a:ext cx="16179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24" name="Google Shape;224;p19"/>
          <p:cNvSpPr txBox="1"/>
          <p:nvPr>
            <p:ph idx="6" type="subTitle"/>
          </p:nvPr>
        </p:nvSpPr>
        <p:spPr>
          <a:xfrm>
            <a:off x="6986075" y="1306050"/>
            <a:ext cx="16179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25" name="Google Shape;225;p19"/>
          <p:cNvSpPr txBox="1"/>
          <p:nvPr>
            <p:ph idx="7" type="body"/>
          </p:nvPr>
        </p:nvSpPr>
        <p:spPr>
          <a:xfrm>
            <a:off x="284700" y="41700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/>
            </a:lvl9pPr>
          </a:lstStyle>
          <a:p/>
        </p:txBody>
      </p:sp>
      <p:sp>
        <p:nvSpPr>
          <p:cNvPr id="226" name="Google Shape;226;p19"/>
          <p:cNvSpPr txBox="1"/>
          <p:nvPr>
            <p:ph idx="8" type="subTitle"/>
          </p:nvPr>
        </p:nvSpPr>
        <p:spPr>
          <a:xfrm>
            <a:off x="284700" y="36936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27" name="Google Shape;227;p19"/>
          <p:cNvSpPr txBox="1"/>
          <p:nvPr>
            <p:ph idx="9" type="subTitle"/>
          </p:nvPr>
        </p:nvSpPr>
        <p:spPr>
          <a:xfrm>
            <a:off x="284700" y="38803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28" name="Google Shape;228;p19"/>
          <p:cNvSpPr txBox="1"/>
          <p:nvPr>
            <p:ph idx="13" type="body"/>
          </p:nvPr>
        </p:nvSpPr>
        <p:spPr>
          <a:xfrm>
            <a:off x="3185700" y="41700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/>
        </p:txBody>
      </p:sp>
      <p:sp>
        <p:nvSpPr>
          <p:cNvPr id="229" name="Google Shape;229;p19"/>
          <p:cNvSpPr txBox="1"/>
          <p:nvPr>
            <p:ph idx="14" type="subTitle"/>
          </p:nvPr>
        </p:nvSpPr>
        <p:spPr>
          <a:xfrm>
            <a:off x="3185700" y="36936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30" name="Google Shape;230;p19"/>
          <p:cNvSpPr txBox="1"/>
          <p:nvPr>
            <p:ph idx="15" type="subTitle"/>
          </p:nvPr>
        </p:nvSpPr>
        <p:spPr>
          <a:xfrm>
            <a:off x="3185700" y="38803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31" name="Google Shape;231;p19"/>
          <p:cNvSpPr txBox="1"/>
          <p:nvPr>
            <p:ph idx="16" type="body"/>
          </p:nvPr>
        </p:nvSpPr>
        <p:spPr>
          <a:xfrm>
            <a:off x="6086700" y="41700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/>
        </p:txBody>
      </p:sp>
      <p:sp>
        <p:nvSpPr>
          <p:cNvPr id="232" name="Google Shape;232;p19"/>
          <p:cNvSpPr txBox="1"/>
          <p:nvPr>
            <p:ph idx="17" type="subTitle"/>
          </p:nvPr>
        </p:nvSpPr>
        <p:spPr>
          <a:xfrm>
            <a:off x="6086700" y="36936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33" name="Google Shape;233;p19"/>
          <p:cNvSpPr txBox="1"/>
          <p:nvPr>
            <p:ph idx="18" type="subTitle"/>
          </p:nvPr>
        </p:nvSpPr>
        <p:spPr>
          <a:xfrm>
            <a:off x="6086700" y="38803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34" name="Google Shape;234;p19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2">
  <p:cSld name="BLANK_1_1_1_1_2_2_3_1">
    <p:bg>
      <p:bgPr>
        <a:solidFill>
          <a:schemeClr val="lt2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0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37" name="Google Shape;237;p20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38" name="Google Shape;238;p20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" name="Google Shape;239;p20"/>
          <p:cNvSpPr txBox="1"/>
          <p:nvPr>
            <p:ph idx="3" type="body"/>
          </p:nvPr>
        </p:nvSpPr>
        <p:spPr>
          <a:xfrm>
            <a:off x="284700" y="37039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/>
        </p:txBody>
      </p:sp>
      <p:sp>
        <p:nvSpPr>
          <p:cNvPr id="240" name="Google Shape;240;p20"/>
          <p:cNvSpPr txBox="1"/>
          <p:nvPr>
            <p:ph idx="4" type="subTitle"/>
          </p:nvPr>
        </p:nvSpPr>
        <p:spPr>
          <a:xfrm>
            <a:off x="284700" y="32275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41" name="Google Shape;241;p20"/>
          <p:cNvSpPr txBox="1"/>
          <p:nvPr>
            <p:ph idx="5" type="subTitle"/>
          </p:nvPr>
        </p:nvSpPr>
        <p:spPr>
          <a:xfrm>
            <a:off x="284700" y="34142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42" name="Google Shape;242;p20"/>
          <p:cNvSpPr txBox="1"/>
          <p:nvPr>
            <p:ph idx="6" type="body"/>
          </p:nvPr>
        </p:nvSpPr>
        <p:spPr>
          <a:xfrm>
            <a:off x="3185700" y="37039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/>
        </p:txBody>
      </p:sp>
      <p:sp>
        <p:nvSpPr>
          <p:cNvPr id="243" name="Google Shape;243;p20"/>
          <p:cNvSpPr txBox="1"/>
          <p:nvPr>
            <p:ph idx="7" type="subTitle"/>
          </p:nvPr>
        </p:nvSpPr>
        <p:spPr>
          <a:xfrm>
            <a:off x="3185700" y="32275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44" name="Google Shape;244;p20"/>
          <p:cNvSpPr txBox="1"/>
          <p:nvPr>
            <p:ph idx="8" type="subTitle"/>
          </p:nvPr>
        </p:nvSpPr>
        <p:spPr>
          <a:xfrm>
            <a:off x="3185700" y="34142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45" name="Google Shape;245;p20"/>
          <p:cNvSpPr txBox="1"/>
          <p:nvPr>
            <p:ph idx="9" type="body"/>
          </p:nvPr>
        </p:nvSpPr>
        <p:spPr>
          <a:xfrm>
            <a:off x="6086700" y="37039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/>
        </p:txBody>
      </p:sp>
      <p:sp>
        <p:nvSpPr>
          <p:cNvPr id="246" name="Google Shape;246;p20"/>
          <p:cNvSpPr txBox="1"/>
          <p:nvPr>
            <p:ph idx="13" type="subTitle"/>
          </p:nvPr>
        </p:nvSpPr>
        <p:spPr>
          <a:xfrm>
            <a:off x="6086700" y="32275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47" name="Google Shape;247;p20"/>
          <p:cNvSpPr txBox="1"/>
          <p:nvPr>
            <p:ph idx="14" type="subTitle"/>
          </p:nvPr>
        </p:nvSpPr>
        <p:spPr>
          <a:xfrm>
            <a:off x="6086700" y="34142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cxnSp>
        <p:nvCxnSpPr>
          <p:cNvPr id="248" name="Google Shape;248;p20"/>
          <p:cNvCxnSpPr/>
          <p:nvPr/>
        </p:nvCxnSpPr>
        <p:spPr>
          <a:xfrm>
            <a:off x="306250" y="2632300"/>
            <a:ext cx="85455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20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BLANK_2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291800" y="465200"/>
            <a:ext cx="5666400" cy="20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grpSp>
        <p:nvGrpSpPr>
          <p:cNvPr id="24" name="Google Shape;24;p3"/>
          <p:cNvGrpSpPr/>
          <p:nvPr/>
        </p:nvGrpSpPr>
        <p:grpSpPr>
          <a:xfrm>
            <a:off x="5689900" y="0"/>
            <a:ext cx="2908801" cy="5143500"/>
            <a:chOff x="5689900" y="0"/>
            <a:chExt cx="2908801" cy="5143500"/>
          </a:xfrm>
        </p:grpSpPr>
        <p:pic>
          <p:nvPicPr>
            <p:cNvPr id="25" name="Google Shape;25;p3"/>
            <p:cNvPicPr preferRelativeResize="0"/>
            <p:nvPr/>
          </p:nvPicPr>
          <p:blipFill rotWithShape="1">
            <a:blip r:embed="rId2">
              <a:alphaModFix/>
            </a:blip>
            <a:srcRect b="18778" l="0" r="0" t="0"/>
            <a:stretch/>
          </p:blipFill>
          <p:spPr>
            <a:xfrm>
              <a:off x="5689900" y="2780975"/>
              <a:ext cx="2908800" cy="236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6;p3"/>
            <p:cNvPicPr preferRelativeResize="0"/>
            <p:nvPr/>
          </p:nvPicPr>
          <p:blipFill rotWithShape="1">
            <a:blip r:embed="rId3">
              <a:alphaModFix/>
            </a:blip>
            <a:srcRect b="0" l="0" r="0" t="25727"/>
            <a:stretch/>
          </p:blipFill>
          <p:spPr>
            <a:xfrm>
              <a:off x="5689900" y="0"/>
              <a:ext cx="2908800" cy="216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89900" y="960725"/>
              <a:ext cx="2908800" cy="2908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3">
  <p:cSld name="BLANK_1_1_1_1_2_2_3_1_1">
    <p:bg>
      <p:bgPr>
        <a:solidFill>
          <a:schemeClr val="lt2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1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52" name="Google Shape;252;p21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53" name="Google Shape;253;p21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4" name="Google Shape;254;p21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55" name="Google Shape;255;p21"/>
          <p:cNvSpPr txBox="1"/>
          <p:nvPr>
            <p:ph idx="3" type="subTitle"/>
          </p:nvPr>
        </p:nvSpPr>
        <p:spPr>
          <a:xfrm>
            <a:off x="26235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56" name="Google Shape;256;p21"/>
          <p:cNvSpPr txBox="1"/>
          <p:nvPr>
            <p:ph idx="4" type="subTitle"/>
          </p:nvPr>
        </p:nvSpPr>
        <p:spPr>
          <a:xfrm>
            <a:off x="35191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57" name="Google Shape;257;p21"/>
          <p:cNvSpPr txBox="1"/>
          <p:nvPr>
            <p:ph idx="5" type="subTitle"/>
          </p:nvPr>
        </p:nvSpPr>
        <p:spPr>
          <a:xfrm>
            <a:off x="44147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58" name="Google Shape;258;p21"/>
          <p:cNvSpPr txBox="1"/>
          <p:nvPr>
            <p:ph idx="6" type="subTitle"/>
          </p:nvPr>
        </p:nvSpPr>
        <p:spPr>
          <a:xfrm>
            <a:off x="53103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59" name="Google Shape;259;p21"/>
          <p:cNvSpPr txBox="1"/>
          <p:nvPr>
            <p:ph idx="7" type="subTitle"/>
          </p:nvPr>
        </p:nvSpPr>
        <p:spPr>
          <a:xfrm>
            <a:off x="62059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60" name="Google Shape;260;p21"/>
          <p:cNvSpPr txBox="1"/>
          <p:nvPr>
            <p:ph idx="8" type="subTitle"/>
          </p:nvPr>
        </p:nvSpPr>
        <p:spPr>
          <a:xfrm>
            <a:off x="71015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61" name="Google Shape;261;p21"/>
          <p:cNvSpPr txBox="1"/>
          <p:nvPr>
            <p:ph idx="9" type="subTitle"/>
          </p:nvPr>
        </p:nvSpPr>
        <p:spPr>
          <a:xfrm>
            <a:off x="79971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62" name="Google Shape;262;p21"/>
          <p:cNvSpPr txBox="1"/>
          <p:nvPr>
            <p:ph idx="13" type="subTitle"/>
          </p:nvPr>
        </p:nvSpPr>
        <p:spPr>
          <a:xfrm>
            <a:off x="430525" y="1551325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63" name="Google Shape;263;p21"/>
          <p:cNvSpPr txBox="1"/>
          <p:nvPr>
            <p:ph idx="14" type="subTitle"/>
          </p:nvPr>
        </p:nvSpPr>
        <p:spPr>
          <a:xfrm>
            <a:off x="430525" y="1817255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64" name="Google Shape;264;p21"/>
          <p:cNvSpPr txBox="1"/>
          <p:nvPr>
            <p:ph idx="15" type="subTitle"/>
          </p:nvPr>
        </p:nvSpPr>
        <p:spPr>
          <a:xfrm>
            <a:off x="430525" y="2083184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65" name="Google Shape;265;p21"/>
          <p:cNvSpPr txBox="1"/>
          <p:nvPr>
            <p:ph idx="16" type="subTitle"/>
          </p:nvPr>
        </p:nvSpPr>
        <p:spPr>
          <a:xfrm>
            <a:off x="430525" y="2349114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66" name="Google Shape;266;p21"/>
          <p:cNvSpPr txBox="1"/>
          <p:nvPr>
            <p:ph idx="17" type="subTitle"/>
          </p:nvPr>
        </p:nvSpPr>
        <p:spPr>
          <a:xfrm>
            <a:off x="430525" y="2615043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67" name="Google Shape;267;p21"/>
          <p:cNvSpPr txBox="1"/>
          <p:nvPr>
            <p:ph idx="18" type="subTitle"/>
          </p:nvPr>
        </p:nvSpPr>
        <p:spPr>
          <a:xfrm>
            <a:off x="430525" y="2880973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68" name="Google Shape;268;p21"/>
          <p:cNvSpPr txBox="1"/>
          <p:nvPr>
            <p:ph idx="19" type="subTitle"/>
          </p:nvPr>
        </p:nvSpPr>
        <p:spPr>
          <a:xfrm>
            <a:off x="430525" y="3146902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69" name="Google Shape;269;p21"/>
          <p:cNvSpPr txBox="1"/>
          <p:nvPr>
            <p:ph idx="20" type="subTitle"/>
          </p:nvPr>
        </p:nvSpPr>
        <p:spPr>
          <a:xfrm>
            <a:off x="430525" y="3412832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70" name="Google Shape;270;p21"/>
          <p:cNvSpPr txBox="1"/>
          <p:nvPr>
            <p:ph idx="21" type="subTitle"/>
          </p:nvPr>
        </p:nvSpPr>
        <p:spPr>
          <a:xfrm>
            <a:off x="430525" y="3678761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71" name="Google Shape;271;p21"/>
          <p:cNvSpPr txBox="1"/>
          <p:nvPr>
            <p:ph idx="22" type="subTitle"/>
          </p:nvPr>
        </p:nvSpPr>
        <p:spPr>
          <a:xfrm>
            <a:off x="430525" y="3944691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72" name="Google Shape;272;p21"/>
          <p:cNvSpPr txBox="1"/>
          <p:nvPr>
            <p:ph idx="23" type="subTitle"/>
          </p:nvPr>
        </p:nvSpPr>
        <p:spPr>
          <a:xfrm>
            <a:off x="430525" y="4210620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73" name="Google Shape;273;p21"/>
          <p:cNvSpPr txBox="1"/>
          <p:nvPr>
            <p:ph idx="24" type="subTitle"/>
          </p:nvPr>
        </p:nvSpPr>
        <p:spPr>
          <a:xfrm>
            <a:off x="430525" y="4476550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1">
  <p:cSld name="BLANK_1_1_1_1_2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2"/>
          <p:cNvSpPr/>
          <p:nvPr>
            <p:ph idx="2" type="pic"/>
          </p:nvPr>
        </p:nvSpPr>
        <p:spPr>
          <a:xfrm>
            <a:off x="284700" y="1440150"/>
            <a:ext cx="605100" cy="1413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276" name="Google Shape;276;p22"/>
          <p:cNvSpPr/>
          <p:nvPr>
            <p:ph idx="3" type="pic"/>
          </p:nvPr>
        </p:nvSpPr>
        <p:spPr>
          <a:xfrm>
            <a:off x="1002300" y="1440150"/>
            <a:ext cx="2055000" cy="1413900"/>
          </a:xfrm>
          <a:prstGeom prst="roundRect">
            <a:avLst>
              <a:gd fmla="val 16960" name="adj"/>
            </a:avLst>
          </a:prstGeom>
          <a:noFill/>
          <a:ln>
            <a:noFill/>
          </a:ln>
        </p:spPr>
      </p:sp>
      <p:sp>
        <p:nvSpPr>
          <p:cNvPr id="277" name="Google Shape;277;p22"/>
          <p:cNvSpPr/>
          <p:nvPr>
            <p:ph idx="4" type="pic"/>
          </p:nvPr>
        </p:nvSpPr>
        <p:spPr>
          <a:xfrm>
            <a:off x="3185700" y="1440150"/>
            <a:ext cx="605100" cy="1413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278" name="Google Shape;278;p22"/>
          <p:cNvSpPr/>
          <p:nvPr>
            <p:ph idx="5" type="pic"/>
          </p:nvPr>
        </p:nvSpPr>
        <p:spPr>
          <a:xfrm>
            <a:off x="3903300" y="1440150"/>
            <a:ext cx="2055000" cy="1413900"/>
          </a:xfrm>
          <a:prstGeom prst="roundRect">
            <a:avLst>
              <a:gd fmla="val 16960" name="adj"/>
            </a:avLst>
          </a:prstGeom>
          <a:noFill/>
          <a:ln>
            <a:noFill/>
          </a:ln>
        </p:spPr>
      </p:sp>
      <p:sp>
        <p:nvSpPr>
          <p:cNvPr id="279" name="Google Shape;279;p22"/>
          <p:cNvSpPr/>
          <p:nvPr>
            <p:ph idx="6" type="pic"/>
          </p:nvPr>
        </p:nvSpPr>
        <p:spPr>
          <a:xfrm>
            <a:off x="6086700" y="1440150"/>
            <a:ext cx="605100" cy="1413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280" name="Google Shape;280;p22"/>
          <p:cNvSpPr/>
          <p:nvPr>
            <p:ph idx="7" type="pic"/>
          </p:nvPr>
        </p:nvSpPr>
        <p:spPr>
          <a:xfrm>
            <a:off x="6804300" y="1440150"/>
            <a:ext cx="2055000" cy="1413900"/>
          </a:xfrm>
          <a:prstGeom prst="roundRect">
            <a:avLst>
              <a:gd fmla="val 16960" name="adj"/>
            </a:avLst>
          </a:prstGeom>
          <a:noFill/>
          <a:ln>
            <a:noFill/>
          </a:ln>
        </p:spPr>
      </p:sp>
      <p:sp>
        <p:nvSpPr>
          <p:cNvPr id="281" name="Google Shape;281;p22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82" name="Google Shape;282;p22"/>
          <p:cNvSpPr txBox="1"/>
          <p:nvPr>
            <p:ph idx="1" type="body"/>
          </p:nvPr>
        </p:nvSpPr>
        <p:spPr>
          <a:xfrm>
            <a:off x="284700" y="3817800"/>
            <a:ext cx="2772600" cy="104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83" name="Google Shape;283;p22"/>
          <p:cNvSpPr txBox="1"/>
          <p:nvPr>
            <p:ph idx="8" type="subTitle"/>
          </p:nvPr>
        </p:nvSpPr>
        <p:spPr>
          <a:xfrm>
            <a:off x="284700" y="3421198"/>
            <a:ext cx="2772600" cy="196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84" name="Google Shape;284;p22"/>
          <p:cNvSpPr txBox="1"/>
          <p:nvPr>
            <p:ph idx="9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85" name="Google Shape;285;p22"/>
          <p:cNvSpPr txBox="1"/>
          <p:nvPr>
            <p:ph idx="1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86" name="Google Shape;286;p22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7" name="Google Shape;287;p22"/>
          <p:cNvSpPr txBox="1"/>
          <p:nvPr>
            <p:ph idx="14" type="body"/>
          </p:nvPr>
        </p:nvSpPr>
        <p:spPr>
          <a:xfrm>
            <a:off x="3185700" y="3817800"/>
            <a:ext cx="2772600" cy="104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88" name="Google Shape;288;p22"/>
          <p:cNvSpPr txBox="1"/>
          <p:nvPr>
            <p:ph idx="15" type="subTitle"/>
          </p:nvPr>
        </p:nvSpPr>
        <p:spPr>
          <a:xfrm>
            <a:off x="3185700" y="3421198"/>
            <a:ext cx="2772600" cy="196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89" name="Google Shape;289;p22"/>
          <p:cNvSpPr txBox="1"/>
          <p:nvPr>
            <p:ph idx="16" type="body"/>
          </p:nvPr>
        </p:nvSpPr>
        <p:spPr>
          <a:xfrm>
            <a:off x="6086700" y="3817800"/>
            <a:ext cx="2772600" cy="104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90" name="Google Shape;290;p22"/>
          <p:cNvSpPr txBox="1"/>
          <p:nvPr>
            <p:ph idx="17" type="subTitle"/>
          </p:nvPr>
        </p:nvSpPr>
        <p:spPr>
          <a:xfrm>
            <a:off x="6086700" y="3421198"/>
            <a:ext cx="2772600" cy="196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text and images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3"/>
          <p:cNvSpPr/>
          <p:nvPr>
            <p:ph idx="2" type="pic"/>
          </p:nvPr>
        </p:nvSpPr>
        <p:spPr>
          <a:xfrm>
            <a:off x="284700" y="2901150"/>
            <a:ext cx="2772600" cy="1770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93" name="Google Shape;293;p23"/>
          <p:cNvSpPr/>
          <p:nvPr>
            <p:ph idx="3" type="pic"/>
          </p:nvPr>
        </p:nvSpPr>
        <p:spPr>
          <a:xfrm>
            <a:off x="3185800" y="2901150"/>
            <a:ext cx="2772600" cy="1770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94" name="Google Shape;294;p23"/>
          <p:cNvSpPr/>
          <p:nvPr>
            <p:ph idx="4" type="pic"/>
          </p:nvPr>
        </p:nvSpPr>
        <p:spPr>
          <a:xfrm>
            <a:off x="3185800" y="1440150"/>
            <a:ext cx="2772600" cy="1347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95" name="Google Shape;295;p23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96" name="Google Shape;296;p23"/>
          <p:cNvSpPr txBox="1"/>
          <p:nvPr>
            <p:ph idx="5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97" name="Google Shape;297;p23"/>
          <p:cNvSpPr txBox="1"/>
          <p:nvPr>
            <p:ph idx="6" type="body"/>
          </p:nvPr>
        </p:nvSpPr>
        <p:spPr>
          <a:xfrm>
            <a:off x="284700" y="1440225"/>
            <a:ext cx="2772600" cy="96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98" name="Google Shape;298;p23"/>
          <p:cNvSpPr txBox="1"/>
          <p:nvPr>
            <p:ph idx="7" type="body"/>
          </p:nvPr>
        </p:nvSpPr>
        <p:spPr>
          <a:xfrm>
            <a:off x="6086900" y="3095300"/>
            <a:ext cx="2772600" cy="6555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99" name="Google Shape;299;p23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00" name="Google Shape;300;p23"/>
          <p:cNvSpPr txBox="1"/>
          <p:nvPr>
            <p:ph idx="8" type="subTitle"/>
          </p:nvPr>
        </p:nvSpPr>
        <p:spPr>
          <a:xfrm>
            <a:off x="6084175" y="2787750"/>
            <a:ext cx="2772600" cy="1920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 w/ left box">
  <p:cSld name="BLANK_1_1_1_1_1_1_1_1_1_1_1_1_1_1_1_1_1_1_1_1_2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4"/>
          <p:cNvSpPr/>
          <p:nvPr>
            <p:ph idx="2" type="pic"/>
          </p:nvPr>
        </p:nvSpPr>
        <p:spPr>
          <a:xfrm>
            <a:off x="-10475" y="0"/>
            <a:ext cx="9167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03" name="Google Shape;303;p24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04" name="Google Shape;304;p24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05" name="Google Shape;305;p24"/>
          <p:cNvSpPr txBox="1"/>
          <p:nvPr>
            <p:ph idx="4" type="body"/>
          </p:nvPr>
        </p:nvSpPr>
        <p:spPr>
          <a:xfrm>
            <a:off x="284800" y="3713250"/>
            <a:ext cx="4227300" cy="955200"/>
          </a:xfrm>
          <a:prstGeom prst="rect">
            <a:avLst/>
          </a:prstGeom>
        </p:spPr>
        <p:txBody>
          <a:bodyPr anchorCtr="0" anchor="b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06" name="Google Shape;306;p24"/>
          <p:cNvSpPr txBox="1"/>
          <p:nvPr>
            <p:ph type="title"/>
          </p:nvPr>
        </p:nvSpPr>
        <p:spPr>
          <a:xfrm>
            <a:off x="284700" y="474750"/>
            <a:ext cx="4227300" cy="9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307" name="Google Shape;307;p24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 w/ right box ">
  <p:cSld name="BLANK_1_1_1_1_1_1_1_1_1_1_1_1_1_1_1_1_1_1_1_1_2_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5"/>
          <p:cNvSpPr/>
          <p:nvPr>
            <p:ph idx="2" type="pic"/>
          </p:nvPr>
        </p:nvSpPr>
        <p:spPr>
          <a:xfrm>
            <a:off x="-10475" y="0"/>
            <a:ext cx="9167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10" name="Google Shape;310;p25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11" name="Google Shape;311;p25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12" name="Google Shape;312;p25"/>
          <p:cNvSpPr txBox="1"/>
          <p:nvPr>
            <p:ph idx="4" type="body"/>
          </p:nvPr>
        </p:nvSpPr>
        <p:spPr>
          <a:xfrm>
            <a:off x="5078626" y="3728550"/>
            <a:ext cx="3767400" cy="941700"/>
          </a:xfrm>
          <a:prstGeom prst="rect">
            <a:avLst/>
          </a:prstGeom>
        </p:spPr>
        <p:txBody>
          <a:bodyPr anchorCtr="0" anchor="b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13" name="Google Shape;313;p25"/>
          <p:cNvSpPr txBox="1"/>
          <p:nvPr>
            <p:ph type="title"/>
          </p:nvPr>
        </p:nvSpPr>
        <p:spPr>
          <a:xfrm>
            <a:off x="284700" y="474750"/>
            <a:ext cx="4344900" cy="9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314" name="Google Shape;314;p25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/images and blocks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6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" name="Google Shape;317;p26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18" name="Google Shape;318;p26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19" name="Google Shape;319;p26"/>
          <p:cNvSpPr txBox="1"/>
          <p:nvPr>
            <p:ph idx="3" type="body"/>
          </p:nvPr>
        </p:nvSpPr>
        <p:spPr>
          <a:xfrm>
            <a:off x="284700" y="1862325"/>
            <a:ext cx="4219200" cy="5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20" name="Google Shape;320;p26"/>
          <p:cNvSpPr/>
          <p:nvPr>
            <p:ph idx="4" type="pic"/>
          </p:nvPr>
        </p:nvSpPr>
        <p:spPr>
          <a:xfrm>
            <a:off x="4623425" y="672675"/>
            <a:ext cx="4247100" cy="1839300"/>
          </a:xfrm>
          <a:prstGeom prst="roundRect">
            <a:avLst>
              <a:gd fmla="val 14674" name="adj"/>
            </a:avLst>
          </a:prstGeom>
          <a:noFill/>
          <a:ln>
            <a:noFill/>
          </a:ln>
        </p:spPr>
      </p:sp>
      <p:sp>
        <p:nvSpPr>
          <p:cNvPr id="321" name="Google Shape;321;p26"/>
          <p:cNvSpPr/>
          <p:nvPr>
            <p:ph idx="5" type="pic"/>
          </p:nvPr>
        </p:nvSpPr>
        <p:spPr>
          <a:xfrm>
            <a:off x="4623425" y="2629425"/>
            <a:ext cx="4227600" cy="1074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322" name="Google Shape;322;p26"/>
          <p:cNvSpPr txBox="1"/>
          <p:nvPr>
            <p:ph idx="6" type="body"/>
          </p:nvPr>
        </p:nvSpPr>
        <p:spPr>
          <a:xfrm>
            <a:off x="4627625" y="4055988"/>
            <a:ext cx="4219200" cy="61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23" name="Google Shape;323;p26"/>
          <p:cNvSpPr txBox="1"/>
          <p:nvPr>
            <p:ph idx="7" type="body"/>
          </p:nvPr>
        </p:nvSpPr>
        <p:spPr>
          <a:xfrm>
            <a:off x="2450475" y="3154450"/>
            <a:ext cx="2055000" cy="5460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24" name="Google Shape;324;p26"/>
          <p:cNvSpPr txBox="1"/>
          <p:nvPr>
            <p:ph idx="8" type="body"/>
          </p:nvPr>
        </p:nvSpPr>
        <p:spPr>
          <a:xfrm>
            <a:off x="284700" y="3154450"/>
            <a:ext cx="2051400" cy="5490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25" name="Google Shape;325;p26"/>
          <p:cNvSpPr txBox="1"/>
          <p:nvPr>
            <p:ph type="title"/>
          </p:nvPr>
        </p:nvSpPr>
        <p:spPr>
          <a:xfrm>
            <a:off x="284700" y="672675"/>
            <a:ext cx="4219200" cy="7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326" name="Google Shape;326;p26"/>
          <p:cNvSpPr txBox="1"/>
          <p:nvPr>
            <p:ph idx="9" type="subTitle"/>
          </p:nvPr>
        </p:nvSpPr>
        <p:spPr>
          <a:xfrm>
            <a:off x="284700" y="2630400"/>
            <a:ext cx="2051400" cy="4989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strument Sans SemiBold"/>
              <a:buNone/>
              <a:defRPr sz="18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27" name="Google Shape;327;p26"/>
          <p:cNvSpPr txBox="1"/>
          <p:nvPr>
            <p:ph idx="13" type="subTitle"/>
          </p:nvPr>
        </p:nvSpPr>
        <p:spPr>
          <a:xfrm>
            <a:off x="2454069" y="2630400"/>
            <a:ext cx="2051400" cy="4989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strument Sans SemiBold"/>
              <a:buNone/>
              <a:defRPr sz="18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/images and blocks 1">
  <p:cSld name="CUSTOM_7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7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0" name="Google Shape;330;p27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31" name="Google Shape;331;p27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32" name="Google Shape;332;p27"/>
          <p:cNvSpPr txBox="1"/>
          <p:nvPr>
            <p:ph idx="3" type="body"/>
          </p:nvPr>
        </p:nvSpPr>
        <p:spPr>
          <a:xfrm>
            <a:off x="284700" y="1862325"/>
            <a:ext cx="4219200" cy="5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33" name="Google Shape;333;p27"/>
          <p:cNvSpPr/>
          <p:nvPr>
            <p:ph idx="4" type="pic"/>
          </p:nvPr>
        </p:nvSpPr>
        <p:spPr>
          <a:xfrm>
            <a:off x="4623425" y="672675"/>
            <a:ext cx="4247100" cy="1839300"/>
          </a:xfrm>
          <a:prstGeom prst="roundRect">
            <a:avLst>
              <a:gd fmla="val 14674" name="adj"/>
            </a:avLst>
          </a:prstGeom>
          <a:noFill/>
          <a:ln>
            <a:noFill/>
          </a:ln>
        </p:spPr>
      </p:sp>
      <p:sp>
        <p:nvSpPr>
          <p:cNvPr id="334" name="Google Shape;334;p27"/>
          <p:cNvSpPr/>
          <p:nvPr>
            <p:ph idx="5" type="pic"/>
          </p:nvPr>
        </p:nvSpPr>
        <p:spPr>
          <a:xfrm>
            <a:off x="4623425" y="2629425"/>
            <a:ext cx="4227600" cy="1074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335" name="Google Shape;335;p27"/>
          <p:cNvSpPr txBox="1"/>
          <p:nvPr>
            <p:ph idx="6" type="body"/>
          </p:nvPr>
        </p:nvSpPr>
        <p:spPr>
          <a:xfrm>
            <a:off x="4627625" y="4055988"/>
            <a:ext cx="4219200" cy="61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36" name="Google Shape;336;p27"/>
          <p:cNvSpPr txBox="1"/>
          <p:nvPr>
            <p:ph idx="7" type="body"/>
          </p:nvPr>
        </p:nvSpPr>
        <p:spPr>
          <a:xfrm>
            <a:off x="2450475" y="3840250"/>
            <a:ext cx="2055000" cy="5460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37" name="Google Shape;337;p27"/>
          <p:cNvSpPr txBox="1"/>
          <p:nvPr>
            <p:ph idx="8" type="body"/>
          </p:nvPr>
        </p:nvSpPr>
        <p:spPr>
          <a:xfrm>
            <a:off x="284700" y="3840250"/>
            <a:ext cx="2051400" cy="5490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38" name="Google Shape;338;p27"/>
          <p:cNvSpPr txBox="1"/>
          <p:nvPr>
            <p:ph type="title"/>
          </p:nvPr>
        </p:nvSpPr>
        <p:spPr>
          <a:xfrm>
            <a:off x="284700" y="672675"/>
            <a:ext cx="4219200" cy="7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339" name="Google Shape;339;p27"/>
          <p:cNvSpPr txBox="1"/>
          <p:nvPr>
            <p:ph idx="9" type="subTitle"/>
          </p:nvPr>
        </p:nvSpPr>
        <p:spPr>
          <a:xfrm>
            <a:off x="284700" y="3316200"/>
            <a:ext cx="2051400" cy="4989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strument Sans SemiBold"/>
              <a:buNone/>
              <a:defRPr sz="18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40" name="Google Shape;340;p27"/>
          <p:cNvSpPr txBox="1"/>
          <p:nvPr>
            <p:ph idx="13" type="subTitle"/>
          </p:nvPr>
        </p:nvSpPr>
        <p:spPr>
          <a:xfrm>
            <a:off x="2454069" y="3316200"/>
            <a:ext cx="2051400" cy="4989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strument Sans SemiBold"/>
              <a:buNone/>
              <a:defRPr sz="18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details">
  <p:cSld name="CUSTOM_8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8"/>
          <p:cNvSpPr/>
          <p:nvPr/>
        </p:nvSpPr>
        <p:spPr>
          <a:xfrm>
            <a:off x="288400" y="474900"/>
            <a:ext cx="8568300" cy="4193700"/>
          </a:xfrm>
          <a:prstGeom prst="roundRect">
            <a:avLst>
              <a:gd fmla="val 552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43" name="Google Shape;343;p28"/>
          <p:cNvSpPr txBox="1"/>
          <p:nvPr>
            <p:ph idx="1" type="body"/>
          </p:nvPr>
        </p:nvSpPr>
        <p:spPr>
          <a:xfrm>
            <a:off x="617750" y="775450"/>
            <a:ext cx="728100" cy="30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4" name="Google Shape;344;p28"/>
          <p:cNvSpPr txBox="1"/>
          <p:nvPr>
            <p:ph idx="2" type="body"/>
          </p:nvPr>
        </p:nvSpPr>
        <p:spPr>
          <a:xfrm>
            <a:off x="617750" y="2630400"/>
            <a:ext cx="3889500" cy="1809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8"/>
          <p:cNvSpPr/>
          <p:nvPr>
            <p:ph idx="3" type="pic"/>
          </p:nvPr>
        </p:nvSpPr>
        <p:spPr>
          <a:xfrm>
            <a:off x="6806700" y="1335775"/>
            <a:ext cx="1821600" cy="2563500"/>
          </a:xfrm>
          <a:prstGeom prst="roundRect">
            <a:avLst>
              <a:gd fmla="val 13098" name="adj"/>
            </a:avLst>
          </a:prstGeom>
          <a:noFill/>
          <a:ln>
            <a:noFill/>
          </a:ln>
        </p:spPr>
      </p:sp>
      <p:sp>
        <p:nvSpPr>
          <p:cNvPr id="346" name="Google Shape;346;p28"/>
          <p:cNvSpPr txBox="1"/>
          <p:nvPr>
            <p:ph type="title"/>
          </p:nvPr>
        </p:nvSpPr>
        <p:spPr>
          <a:xfrm>
            <a:off x="622700" y="1323975"/>
            <a:ext cx="3889500" cy="9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347" name="Google Shape;347;p28"/>
          <p:cNvSpPr txBox="1"/>
          <p:nvPr>
            <p:ph idx="4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48" name="Google Shape;348;p28"/>
          <p:cNvSpPr txBox="1"/>
          <p:nvPr>
            <p:ph idx="5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49" name="Google Shape;349;p28"/>
          <p:cNvSpPr txBox="1"/>
          <p:nvPr>
            <p:ph idx="6" type="body"/>
          </p:nvPr>
        </p:nvSpPr>
        <p:spPr>
          <a:xfrm>
            <a:off x="4629475" y="2513100"/>
            <a:ext cx="2055000" cy="192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50" name="Google Shape;350;p28"/>
          <p:cNvSpPr txBox="1"/>
          <p:nvPr>
            <p:ph idx="7" type="subTitle"/>
          </p:nvPr>
        </p:nvSpPr>
        <p:spPr>
          <a:xfrm>
            <a:off x="4783900" y="1539225"/>
            <a:ext cx="18216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1" name="Google Shape;351;p28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details 2">
  <p:cSld name="CUSTOM_8_1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9"/>
          <p:cNvSpPr/>
          <p:nvPr/>
        </p:nvSpPr>
        <p:spPr>
          <a:xfrm>
            <a:off x="288400" y="474900"/>
            <a:ext cx="8568300" cy="4193700"/>
          </a:xfrm>
          <a:prstGeom prst="roundRect">
            <a:avLst>
              <a:gd fmla="val 552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54" name="Google Shape;354;p29"/>
          <p:cNvSpPr txBox="1"/>
          <p:nvPr>
            <p:ph idx="1" type="body"/>
          </p:nvPr>
        </p:nvSpPr>
        <p:spPr>
          <a:xfrm>
            <a:off x="617750" y="775450"/>
            <a:ext cx="728100" cy="30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9"/>
          <p:cNvSpPr txBox="1"/>
          <p:nvPr>
            <p:ph idx="2" type="body"/>
          </p:nvPr>
        </p:nvSpPr>
        <p:spPr>
          <a:xfrm>
            <a:off x="617750" y="2630400"/>
            <a:ext cx="3889500" cy="1809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6" name="Google Shape;356;p29"/>
          <p:cNvSpPr txBox="1"/>
          <p:nvPr>
            <p:ph type="title"/>
          </p:nvPr>
        </p:nvSpPr>
        <p:spPr>
          <a:xfrm>
            <a:off x="622700" y="1323975"/>
            <a:ext cx="3889500" cy="9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357" name="Google Shape;357;p29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58" name="Google Shape;358;p29"/>
          <p:cNvSpPr txBox="1"/>
          <p:nvPr>
            <p:ph idx="4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59" name="Google Shape;359;p29"/>
          <p:cNvSpPr txBox="1"/>
          <p:nvPr>
            <p:ph idx="5" type="body"/>
          </p:nvPr>
        </p:nvSpPr>
        <p:spPr>
          <a:xfrm>
            <a:off x="4629475" y="2513100"/>
            <a:ext cx="2055000" cy="192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0" name="Google Shape;360;p29"/>
          <p:cNvSpPr txBox="1"/>
          <p:nvPr>
            <p:ph idx="6" type="subTitle"/>
          </p:nvPr>
        </p:nvSpPr>
        <p:spPr>
          <a:xfrm>
            <a:off x="4783900" y="1539225"/>
            <a:ext cx="18216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1" name="Google Shape;361;p29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xes and image">
  <p:cSld name="CUSTOM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0"/>
          <p:cNvSpPr/>
          <p:nvPr/>
        </p:nvSpPr>
        <p:spPr>
          <a:xfrm>
            <a:off x="6084175" y="474900"/>
            <a:ext cx="2771400" cy="4193700"/>
          </a:xfrm>
          <a:prstGeom prst="roundRect">
            <a:avLst>
              <a:gd fmla="val 733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64" name="Google Shape;364;p30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5" name="Google Shape;365;p30"/>
          <p:cNvSpPr/>
          <p:nvPr/>
        </p:nvSpPr>
        <p:spPr>
          <a:xfrm>
            <a:off x="288400" y="474900"/>
            <a:ext cx="5670000" cy="4193700"/>
          </a:xfrm>
          <a:prstGeom prst="roundRect">
            <a:avLst>
              <a:gd fmla="val 4076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66" name="Google Shape;366;p30"/>
          <p:cNvSpPr/>
          <p:nvPr/>
        </p:nvSpPr>
        <p:spPr>
          <a:xfrm>
            <a:off x="567700" y="4089150"/>
            <a:ext cx="1112100" cy="350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367" name="Google Shape;367;p30"/>
          <p:cNvSpPr/>
          <p:nvPr/>
        </p:nvSpPr>
        <p:spPr>
          <a:xfrm>
            <a:off x="1679742" y="4089150"/>
            <a:ext cx="1112100" cy="350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368" name="Google Shape;368;p30"/>
          <p:cNvSpPr/>
          <p:nvPr/>
        </p:nvSpPr>
        <p:spPr>
          <a:xfrm>
            <a:off x="2791783" y="4089150"/>
            <a:ext cx="1112100" cy="350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369" name="Google Shape;369;p30"/>
          <p:cNvSpPr txBox="1"/>
          <p:nvPr>
            <p:ph type="title"/>
          </p:nvPr>
        </p:nvSpPr>
        <p:spPr>
          <a:xfrm>
            <a:off x="586125" y="745875"/>
            <a:ext cx="4471200" cy="94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70" name="Google Shape;370;p30"/>
          <p:cNvSpPr txBox="1"/>
          <p:nvPr>
            <p:ph idx="1" type="body"/>
          </p:nvPr>
        </p:nvSpPr>
        <p:spPr>
          <a:xfrm>
            <a:off x="6379950" y="3477525"/>
            <a:ext cx="2121300" cy="96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1" name="Google Shape;371;p30"/>
          <p:cNvSpPr txBox="1"/>
          <p:nvPr>
            <p:ph idx="2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72" name="Google Shape;372;p30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73" name="Google Shape;373;p30"/>
          <p:cNvSpPr/>
          <p:nvPr>
            <p:ph idx="4" type="pic"/>
          </p:nvPr>
        </p:nvSpPr>
        <p:spPr>
          <a:xfrm>
            <a:off x="6084175" y="474750"/>
            <a:ext cx="2771400" cy="1458300"/>
          </a:xfrm>
          <a:prstGeom prst="roundRect">
            <a:avLst>
              <a:gd fmla="val 1104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BLANK_2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608106" y="3907013"/>
            <a:ext cx="571200" cy="571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0" name="Google Shape;30;p4"/>
          <p:cNvSpPr/>
          <p:nvPr>
            <p:ph idx="2" type="pic"/>
          </p:nvPr>
        </p:nvSpPr>
        <p:spPr>
          <a:xfrm>
            <a:off x="598225" y="3900375"/>
            <a:ext cx="571200" cy="571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" name="Google Shape;31;p4"/>
          <p:cNvSpPr txBox="1"/>
          <p:nvPr>
            <p:ph type="title"/>
          </p:nvPr>
        </p:nvSpPr>
        <p:spPr>
          <a:xfrm>
            <a:off x="291800" y="465200"/>
            <a:ext cx="5666400" cy="20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" type="subTitle"/>
          </p:nvPr>
        </p:nvSpPr>
        <p:spPr>
          <a:xfrm>
            <a:off x="1416800" y="3864575"/>
            <a:ext cx="2908800" cy="308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3" type="subTitle"/>
          </p:nvPr>
        </p:nvSpPr>
        <p:spPr>
          <a:xfrm>
            <a:off x="1416800" y="4185969"/>
            <a:ext cx="2908800" cy="3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grpSp>
        <p:nvGrpSpPr>
          <p:cNvPr id="34" name="Google Shape;34;p4"/>
          <p:cNvGrpSpPr/>
          <p:nvPr/>
        </p:nvGrpSpPr>
        <p:grpSpPr>
          <a:xfrm>
            <a:off x="5689900" y="0"/>
            <a:ext cx="2908801" cy="5143500"/>
            <a:chOff x="5689900" y="0"/>
            <a:chExt cx="2908801" cy="5143500"/>
          </a:xfrm>
        </p:grpSpPr>
        <p:pic>
          <p:nvPicPr>
            <p:cNvPr id="35" name="Google Shape;35;p4"/>
            <p:cNvPicPr preferRelativeResize="0"/>
            <p:nvPr/>
          </p:nvPicPr>
          <p:blipFill rotWithShape="1">
            <a:blip r:embed="rId2">
              <a:alphaModFix/>
            </a:blip>
            <a:srcRect b="18778" l="0" r="0" t="0"/>
            <a:stretch/>
          </p:blipFill>
          <p:spPr>
            <a:xfrm>
              <a:off x="5689900" y="2780975"/>
              <a:ext cx="2908800" cy="236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4"/>
            <p:cNvPicPr preferRelativeResize="0"/>
            <p:nvPr/>
          </p:nvPicPr>
          <p:blipFill rotWithShape="1">
            <a:blip r:embed="rId3">
              <a:alphaModFix/>
            </a:blip>
            <a:srcRect b="0" l="0" r="0" t="25727"/>
            <a:stretch/>
          </p:blipFill>
          <p:spPr>
            <a:xfrm>
              <a:off x="5689900" y="0"/>
              <a:ext cx="2908800" cy="216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89900" y="960725"/>
              <a:ext cx="2908800" cy="2908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 4 elements 1">
  <p:cSld name="CUSTOM_10_3">
    <p:bg>
      <p:bgPr>
        <a:solidFill>
          <a:schemeClr val="dk2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31"/>
          <p:cNvPicPr preferRelativeResize="0"/>
          <p:nvPr/>
        </p:nvPicPr>
        <p:blipFill rotWithShape="1">
          <a:blip r:embed="rId2">
            <a:alphaModFix/>
          </a:blip>
          <a:srcRect b="31415" l="0" r="33444" t="12335"/>
          <a:stretch/>
        </p:blipFill>
        <p:spPr>
          <a:xfrm>
            <a:off x="3058325" y="0"/>
            <a:ext cx="60856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1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77" name="Google Shape;377;p31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78" name="Google Shape;378;p31"/>
          <p:cNvSpPr txBox="1"/>
          <p:nvPr>
            <p:ph type="title"/>
          </p:nvPr>
        </p:nvSpPr>
        <p:spPr>
          <a:xfrm>
            <a:off x="288400" y="476400"/>
            <a:ext cx="2769000" cy="4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79" name="Google Shape;379;p31"/>
          <p:cNvSpPr txBox="1"/>
          <p:nvPr>
            <p:ph idx="3" type="subTitle"/>
          </p:nvPr>
        </p:nvSpPr>
        <p:spPr>
          <a:xfrm>
            <a:off x="284701" y="1716225"/>
            <a:ext cx="854700" cy="6462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0" name="Google Shape;380;p31"/>
          <p:cNvSpPr txBox="1"/>
          <p:nvPr>
            <p:ph idx="4" type="subTitle"/>
          </p:nvPr>
        </p:nvSpPr>
        <p:spPr>
          <a:xfrm>
            <a:off x="1148000" y="1713825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81" name="Google Shape;381;p31"/>
          <p:cNvSpPr txBox="1"/>
          <p:nvPr>
            <p:ph idx="5" type="subTitle"/>
          </p:nvPr>
        </p:nvSpPr>
        <p:spPr>
          <a:xfrm>
            <a:off x="5842012" y="1713825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82" name="Google Shape;382;p31"/>
          <p:cNvSpPr txBox="1"/>
          <p:nvPr>
            <p:ph idx="6" type="subTitle"/>
          </p:nvPr>
        </p:nvSpPr>
        <p:spPr>
          <a:xfrm>
            <a:off x="284701" y="2506919"/>
            <a:ext cx="854700" cy="6462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3" name="Google Shape;383;p31"/>
          <p:cNvSpPr txBox="1"/>
          <p:nvPr>
            <p:ph idx="7" type="subTitle"/>
          </p:nvPr>
        </p:nvSpPr>
        <p:spPr>
          <a:xfrm>
            <a:off x="1148000" y="2504519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84" name="Google Shape;384;p31"/>
          <p:cNvSpPr txBox="1"/>
          <p:nvPr>
            <p:ph idx="8" type="subTitle"/>
          </p:nvPr>
        </p:nvSpPr>
        <p:spPr>
          <a:xfrm>
            <a:off x="5842012" y="2504519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85" name="Google Shape;385;p31"/>
          <p:cNvSpPr txBox="1"/>
          <p:nvPr>
            <p:ph idx="9" type="subTitle"/>
          </p:nvPr>
        </p:nvSpPr>
        <p:spPr>
          <a:xfrm>
            <a:off x="284701" y="3255713"/>
            <a:ext cx="854700" cy="6462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6" name="Google Shape;386;p31"/>
          <p:cNvSpPr txBox="1"/>
          <p:nvPr>
            <p:ph idx="13" type="subTitle"/>
          </p:nvPr>
        </p:nvSpPr>
        <p:spPr>
          <a:xfrm>
            <a:off x="1148000" y="3253313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87" name="Google Shape;387;p31"/>
          <p:cNvSpPr txBox="1"/>
          <p:nvPr>
            <p:ph idx="14" type="subTitle"/>
          </p:nvPr>
        </p:nvSpPr>
        <p:spPr>
          <a:xfrm>
            <a:off x="5842012" y="3253313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88" name="Google Shape;388;p31"/>
          <p:cNvSpPr txBox="1"/>
          <p:nvPr>
            <p:ph idx="15" type="subTitle"/>
          </p:nvPr>
        </p:nvSpPr>
        <p:spPr>
          <a:xfrm>
            <a:off x="284701" y="4029675"/>
            <a:ext cx="854700" cy="6462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9" name="Google Shape;389;p31"/>
          <p:cNvSpPr txBox="1"/>
          <p:nvPr>
            <p:ph idx="16" type="subTitle"/>
          </p:nvPr>
        </p:nvSpPr>
        <p:spPr>
          <a:xfrm>
            <a:off x="1148000" y="4027275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90" name="Google Shape;390;p31"/>
          <p:cNvSpPr txBox="1"/>
          <p:nvPr>
            <p:ph idx="17" type="subTitle"/>
          </p:nvPr>
        </p:nvSpPr>
        <p:spPr>
          <a:xfrm>
            <a:off x="5842012" y="4027275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91" name="Google Shape;391;p31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394" name="Google Shape;394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9" name="Google Shape;399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2" name="Google Shape;402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3" name="Google Shape;403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408" name="Google Shape;408;p3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413" name="Google Shape;413;p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4" name="Google Shape;414;p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4 elements">
  <p:cSld name="BLANK_1_1_1_1_1_1_1_1_1_1_1_2">
    <p:bg>
      <p:bgPr>
        <a:solidFill>
          <a:schemeClr val="dk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5"/>
          <p:cNvPicPr preferRelativeResize="0"/>
          <p:nvPr/>
        </p:nvPicPr>
        <p:blipFill rotWithShape="1">
          <a:blip r:embed="rId2">
            <a:alphaModFix/>
          </a:blip>
          <a:srcRect b="31415" l="0" r="33444" t="12335"/>
          <a:stretch/>
        </p:blipFill>
        <p:spPr>
          <a:xfrm>
            <a:off x="3058325" y="0"/>
            <a:ext cx="60856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"/>
          <p:cNvSpPr txBox="1"/>
          <p:nvPr>
            <p:ph idx="1" type="body"/>
          </p:nvPr>
        </p:nvSpPr>
        <p:spPr>
          <a:xfrm>
            <a:off x="4628175" y="2623228"/>
            <a:ext cx="2055000" cy="1281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6801875" y="2623228"/>
            <a:ext cx="2055000" cy="1281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3" type="body"/>
          </p:nvPr>
        </p:nvSpPr>
        <p:spPr>
          <a:xfrm>
            <a:off x="280875" y="2623228"/>
            <a:ext cx="2055000" cy="1281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4" type="body"/>
          </p:nvPr>
        </p:nvSpPr>
        <p:spPr>
          <a:xfrm>
            <a:off x="2454525" y="2623228"/>
            <a:ext cx="2055000" cy="1281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●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○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■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●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○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■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●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○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■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5" type="subTitle"/>
          </p:nvPr>
        </p:nvSpPr>
        <p:spPr>
          <a:xfrm>
            <a:off x="289100" y="4018750"/>
            <a:ext cx="20550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6" type="subTitle"/>
          </p:nvPr>
        </p:nvSpPr>
        <p:spPr>
          <a:xfrm>
            <a:off x="2459475" y="4018750"/>
            <a:ext cx="20550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7" type="subTitle"/>
          </p:nvPr>
        </p:nvSpPr>
        <p:spPr>
          <a:xfrm>
            <a:off x="4629100" y="4018750"/>
            <a:ext cx="20550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8" type="subTitle"/>
          </p:nvPr>
        </p:nvSpPr>
        <p:spPr>
          <a:xfrm>
            <a:off x="6807639" y="4018750"/>
            <a:ext cx="20550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49" name="Google Shape;49;p5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5"/>
          <p:cNvSpPr txBox="1"/>
          <p:nvPr>
            <p:ph idx="9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1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14" type="subTitle"/>
          </p:nvPr>
        </p:nvSpPr>
        <p:spPr>
          <a:xfrm>
            <a:off x="282950" y="2144530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15" type="subTitle"/>
          </p:nvPr>
        </p:nvSpPr>
        <p:spPr>
          <a:xfrm>
            <a:off x="2456213" y="2144530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idx="16" type="subTitle"/>
          </p:nvPr>
        </p:nvSpPr>
        <p:spPr>
          <a:xfrm>
            <a:off x="4629025" y="2144530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7" type="subTitle"/>
          </p:nvPr>
        </p:nvSpPr>
        <p:spPr>
          <a:xfrm>
            <a:off x="6801875" y="2144530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419" name="Google Shape;419;p4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3" name="Google Shape;423;p4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4" name="Google Shape;424;p4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5" name="Google Shape;425;p4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6" name="Google Shape;426;p4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7" name="Google Shape;427;p4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8" name="Google Shape;428;p4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1" name="Google Shape;431;p4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32" name="Google Shape;432;p4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35" name="Google Shape;435;p4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36" name="Google Shape;436;p4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37" name="Google Shape;437;p4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8" name="Google Shape;438;p4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41" name="Google Shape;441;p4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42" name="Google Shape;442;p4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43" name="Google Shape;443;p46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4" name="Google Shape;444;p46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5" name="Google Shape;445;p46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6" name="Google Shape;446;p46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49" name="Google Shape;449;p4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50" name="Google Shape;450;p4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51" name="Google Shape;451;p4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52" name="Google Shape;452;p4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53" name="Google Shape;453;p4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4" name="Google Shape;454;p4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5" name="Google Shape;455;p4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6" name="Google Shape;456;p4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9" name="Google Shape;459;p4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62" name="Google Shape;462;p4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63" name="Google Shape;463;p4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64" name="Google Shape;464;p4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65" name="Google Shape;465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6" name="Google Shape;466;p4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7" name="Google Shape;467;p4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0" name="Google Shape;470;p5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71" name="Google Shape;471;p5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72" name="Google Shape;472;p5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3" name="Google Shape;473;p5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74" name="Google Shape;474;p5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5" name="Google Shape;475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6" name="Google Shape;476;p5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77" name="Google Shape;477;p5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78" name="Google Shape;478;p5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6 elements">
  <p:cSld name="BLANK_1_1_1_1_1_1_1_1_1_1_1_2_1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6"/>
          <p:cNvPicPr preferRelativeResize="0"/>
          <p:nvPr/>
        </p:nvPicPr>
        <p:blipFill rotWithShape="1">
          <a:blip r:embed="rId2">
            <a:alphaModFix/>
          </a:blip>
          <a:srcRect b="31415" l="0" r="33444" t="12335"/>
          <a:stretch/>
        </p:blipFill>
        <p:spPr>
          <a:xfrm>
            <a:off x="3058325" y="0"/>
            <a:ext cx="60856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6"/>
          <p:cNvSpPr txBox="1"/>
          <p:nvPr>
            <p:ph idx="1" type="body"/>
          </p:nvPr>
        </p:nvSpPr>
        <p:spPr>
          <a:xfrm>
            <a:off x="281050" y="2623225"/>
            <a:ext cx="1363500" cy="1323600"/>
          </a:xfrm>
          <a:prstGeom prst="rect">
            <a:avLst/>
          </a:prstGeom>
        </p:spPr>
        <p:txBody>
          <a:bodyPr anchorCtr="0" anchor="t" bIns="91425" lIns="137150" spcFirstLastPara="1" rIns="90250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9" name="Google Shape;59;p6"/>
          <p:cNvSpPr txBox="1"/>
          <p:nvPr>
            <p:ph idx="2" type="body"/>
          </p:nvPr>
        </p:nvSpPr>
        <p:spPr>
          <a:xfrm>
            <a:off x="1721100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0" name="Google Shape;60;p6"/>
          <p:cNvSpPr txBox="1"/>
          <p:nvPr>
            <p:ph idx="3" type="body"/>
          </p:nvPr>
        </p:nvSpPr>
        <p:spPr>
          <a:xfrm>
            <a:off x="3166974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1" name="Google Shape;61;p6"/>
          <p:cNvSpPr txBox="1"/>
          <p:nvPr>
            <p:ph idx="4" type="body"/>
          </p:nvPr>
        </p:nvSpPr>
        <p:spPr>
          <a:xfrm>
            <a:off x="4608100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2" name="Google Shape;62;p6"/>
          <p:cNvSpPr txBox="1"/>
          <p:nvPr>
            <p:ph idx="5" type="body"/>
          </p:nvPr>
        </p:nvSpPr>
        <p:spPr>
          <a:xfrm>
            <a:off x="6053974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6" type="body"/>
          </p:nvPr>
        </p:nvSpPr>
        <p:spPr>
          <a:xfrm>
            <a:off x="7495100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4" name="Google Shape;64;p6"/>
          <p:cNvSpPr txBox="1"/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6"/>
          <p:cNvSpPr txBox="1"/>
          <p:nvPr>
            <p:ph idx="7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7" name="Google Shape;67;p6"/>
          <p:cNvSpPr txBox="1"/>
          <p:nvPr>
            <p:ph idx="8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8" name="Google Shape;68;p6"/>
          <p:cNvSpPr txBox="1"/>
          <p:nvPr>
            <p:ph idx="9" type="subTitle"/>
          </p:nvPr>
        </p:nvSpPr>
        <p:spPr>
          <a:xfrm>
            <a:off x="282950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9" name="Google Shape;69;p6"/>
          <p:cNvSpPr txBox="1"/>
          <p:nvPr>
            <p:ph idx="13" type="subTitle"/>
          </p:nvPr>
        </p:nvSpPr>
        <p:spPr>
          <a:xfrm>
            <a:off x="1724950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70" name="Google Shape;70;p6"/>
          <p:cNvSpPr txBox="1"/>
          <p:nvPr>
            <p:ph idx="14" type="subTitle"/>
          </p:nvPr>
        </p:nvSpPr>
        <p:spPr>
          <a:xfrm>
            <a:off x="316652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71" name="Google Shape;71;p6"/>
          <p:cNvSpPr txBox="1"/>
          <p:nvPr>
            <p:ph idx="15" type="subTitle"/>
          </p:nvPr>
        </p:nvSpPr>
        <p:spPr>
          <a:xfrm>
            <a:off x="460787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72" name="Google Shape;72;p6"/>
          <p:cNvSpPr txBox="1"/>
          <p:nvPr>
            <p:ph idx="16" type="subTitle"/>
          </p:nvPr>
        </p:nvSpPr>
        <p:spPr>
          <a:xfrm>
            <a:off x="604922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73" name="Google Shape;73;p6"/>
          <p:cNvSpPr txBox="1"/>
          <p:nvPr>
            <p:ph idx="17" type="subTitle"/>
          </p:nvPr>
        </p:nvSpPr>
        <p:spPr>
          <a:xfrm>
            <a:off x="749057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74" name="Google Shape;74;p6"/>
          <p:cNvSpPr txBox="1"/>
          <p:nvPr>
            <p:ph idx="18" type="subTitle"/>
          </p:nvPr>
        </p:nvSpPr>
        <p:spPr>
          <a:xfrm>
            <a:off x="289100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6"/>
          <p:cNvSpPr txBox="1"/>
          <p:nvPr>
            <p:ph idx="19" type="subTitle"/>
          </p:nvPr>
        </p:nvSpPr>
        <p:spPr>
          <a:xfrm>
            <a:off x="1728038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"/>
          <p:cNvSpPr txBox="1"/>
          <p:nvPr>
            <p:ph idx="20" type="subTitle"/>
          </p:nvPr>
        </p:nvSpPr>
        <p:spPr>
          <a:xfrm>
            <a:off x="3168063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6"/>
          <p:cNvSpPr txBox="1"/>
          <p:nvPr>
            <p:ph idx="21" type="subTitle"/>
          </p:nvPr>
        </p:nvSpPr>
        <p:spPr>
          <a:xfrm>
            <a:off x="4608638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6"/>
          <p:cNvSpPr txBox="1"/>
          <p:nvPr>
            <p:ph idx="22" type="subTitle"/>
          </p:nvPr>
        </p:nvSpPr>
        <p:spPr>
          <a:xfrm>
            <a:off x="6051325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6"/>
          <p:cNvSpPr txBox="1"/>
          <p:nvPr>
            <p:ph idx="23" type="subTitle"/>
          </p:nvPr>
        </p:nvSpPr>
        <p:spPr>
          <a:xfrm>
            <a:off x="7490350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83" name="Google Shape;483;p5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84" name="Google Shape;484;p5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85" name="Google Shape;485;p5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86" name="Google Shape;486;p5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87" name="Google Shape;487;p5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88" name="Google Shape;488;p5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9" name="Google Shape;489;p5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0" name="Google Shape;490;p5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1" name="Google Shape;491;p5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6 elements 1">
  <p:cSld name="BLANK_1_1_1_1_1_1_1_1_1_1_1_2_1_2">
    <p:bg>
      <p:bgPr>
        <a:solidFill>
          <a:schemeClr val="dk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7"/>
          <p:cNvPicPr preferRelativeResize="0"/>
          <p:nvPr/>
        </p:nvPicPr>
        <p:blipFill rotWithShape="1">
          <a:blip r:embed="rId2">
            <a:alphaModFix/>
          </a:blip>
          <a:srcRect b="31415" l="0" r="33444" t="12335"/>
          <a:stretch/>
        </p:blipFill>
        <p:spPr>
          <a:xfrm>
            <a:off x="3058325" y="0"/>
            <a:ext cx="60856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7"/>
          <p:cNvSpPr txBox="1"/>
          <p:nvPr>
            <p:ph idx="1" type="body"/>
          </p:nvPr>
        </p:nvSpPr>
        <p:spPr>
          <a:xfrm>
            <a:off x="281050" y="2623225"/>
            <a:ext cx="1363500" cy="1323600"/>
          </a:xfrm>
          <a:prstGeom prst="rect">
            <a:avLst/>
          </a:prstGeom>
        </p:spPr>
        <p:txBody>
          <a:bodyPr anchorCtr="0" anchor="t" bIns="91425" lIns="137150" spcFirstLastPara="1" rIns="90250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83" name="Google Shape;83;p7"/>
          <p:cNvSpPr txBox="1"/>
          <p:nvPr>
            <p:ph idx="2" type="body"/>
          </p:nvPr>
        </p:nvSpPr>
        <p:spPr>
          <a:xfrm>
            <a:off x="1721100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84" name="Google Shape;84;p7"/>
          <p:cNvSpPr txBox="1"/>
          <p:nvPr>
            <p:ph idx="3" type="body"/>
          </p:nvPr>
        </p:nvSpPr>
        <p:spPr>
          <a:xfrm>
            <a:off x="3166974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85" name="Google Shape;85;p7"/>
          <p:cNvSpPr txBox="1"/>
          <p:nvPr>
            <p:ph idx="4" type="body"/>
          </p:nvPr>
        </p:nvSpPr>
        <p:spPr>
          <a:xfrm>
            <a:off x="4608100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86" name="Google Shape;86;p7"/>
          <p:cNvSpPr txBox="1"/>
          <p:nvPr>
            <p:ph idx="5" type="body"/>
          </p:nvPr>
        </p:nvSpPr>
        <p:spPr>
          <a:xfrm>
            <a:off x="6053974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87" name="Google Shape;87;p7"/>
          <p:cNvSpPr txBox="1"/>
          <p:nvPr>
            <p:ph idx="6" type="body"/>
          </p:nvPr>
        </p:nvSpPr>
        <p:spPr>
          <a:xfrm>
            <a:off x="7495100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88" name="Google Shape;88;p7"/>
          <p:cNvSpPr txBox="1"/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89" name="Google Shape;89;p7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7"/>
          <p:cNvSpPr txBox="1"/>
          <p:nvPr>
            <p:ph idx="7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91" name="Google Shape;91;p7"/>
          <p:cNvSpPr txBox="1"/>
          <p:nvPr>
            <p:ph idx="8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92" name="Google Shape;92;p7"/>
          <p:cNvSpPr txBox="1"/>
          <p:nvPr>
            <p:ph idx="9" type="subTitle"/>
          </p:nvPr>
        </p:nvSpPr>
        <p:spPr>
          <a:xfrm>
            <a:off x="282950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93" name="Google Shape;93;p7"/>
          <p:cNvSpPr txBox="1"/>
          <p:nvPr>
            <p:ph idx="13" type="subTitle"/>
          </p:nvPr>
        </p:nvSpPr>
        <p:spPr>
          <a:xfrm>
            <a:off x="1724950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94" name="Google Shape;94;p7"/>
          <p:cNvSpPr txBox="1"/>
          <p:nvPr>
            <p:ph idx="14" type="subTitle"/>
          </p:nvPr>
        </p:nvSpPr>
        <p:spPr>
          <a:xfrm>
            <a:off x="316652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95" name="Google Shape;95;p7"/>
          <p:cNvSpPr txBox="1"/>
          <p:nvPr>
            <p:ph idx="15" type="subTitle"/>
          </p:nvPr>
        </p:nvSpPr>
        <p:spPr>
          <a:xfrm>
            <a:off x="460787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96" name="Google Shape;96;p7"/>
          <p:cNvSpPr txBox="1"/>
          <p:nvPr>
            <p:ph idx="16" type="subTitle"/>
          </p:nvPr>
        </p:nvSpPr>
        <p:spPr>
          <a:xfrm>
            <a:off x="604922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97" name="Google Shape;97;p7"/>
          <p:cNvSpPr txBox="1"/>
          <p:nvPr>
            <p:ph idx="17" type="subTitle"/>
          </p:nvPr>
        </p:nvSpPr>
        <p:spPr>
          <a:xfrm>
            <a:off x="749057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98" name="Google Shape;98;p7"/>
          <p:cNvSpPr txBox="1"/>
          <p:nvPr>
            <p:ph idx="18" type="subTitle"/>
          </p:nvPr>
        </p:nvSpPr>
        <p:spPr>
          <a:xfrm>
            <a:off x="289100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7"/>
          <p:cNvSpPr txBox="1"/>
          <p:nvPr>
            <p:ph idx="19" type="subTitle"/>
          </p:nvPr>
        </p:nvSpPr>
        <p:spPr>
          <a:xfrm>
            <a:off x="1728038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7"/>
          <p:cNvSpPr txBox="1"/>
          <p:nvPr>
            <p:ph idx="20" type="subTitle"/>
          </p:nvPr>
        </p:nvSpPr>
        <p:spPr>
          <a:xfrm>
            <a:off x="3168063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7"/>
          <p:cNvSpPr txBox="1"/>
          <p:nvPr>
            <p:ph idx="21" type="subTitle"/>
          </p:nvPr>
        </p:nvSpPr>
        <p:spPr>
          <a:xfrm>
            <a:off x="4608638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7"/>
          <p:cNvSpPr txBox="1"/>
          <p:nvPr>
            <p:ph idx="22" type="subTitle"/>
          </p:nvPr>
        </p:nvSpPr>
        <p:spPr>
          <a:xfrm>
            <a:off x="6051325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7"/>
          <p:cNvSpPr txBox="1"/>
          <p:nvPr>
            <p:ph idx="23" type="subTitle"/>
          </p:nvPr>
        </p:nvSpPr>
        <p:spPr>
          <a:xfrm>
            <a:off x="7490350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s">
  <p:cSld name="BLANK_1_1_1_1_1_1_1_1_1_1_1_2_1_1">
    <p:bg>
      <p:bgPr>
        <a:solidFill>
          <a:schemeClr val="dk2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"/>
          <p:cNvSpPr txBox="1"/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06" name="Google Shape;106;p8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8"/>
          <p:cNvSpPr/>
          <p:nvPr>
            <p:ph idx="2" type="pic"/>
          </p:nvPr>
        </p:nvSpPr>
        <p:spPr>
          <a:xfrm>
            <a:off x="477231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08" name="Google Shape;108;p8"/>
          <p:cNvSpPr/>
          <p:nvPr>
            <p:ph idx="3" type="pic"/>
          </p:nvPr>
        </p:nvSpPr>
        <p:spPr>
          <a:xfrm>
            <a:off x="1867356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09" name="Google Shape;109;p8"/>
          <p:cNvSpPr/>
          <p:nvPr>
            <p:ph idx="4" type="pic"/>
          </p:nvPr>
        </p:nvSpPr>
        <p:spPr>
          <a:xfrm>
            <a:off x="3257481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10" name="Google Shape;110;p8"/>
          <p:cNvSpPr/>
          <p:nvPr>
            <p:ph idx="5" type="pic"/>
          </p:nvPr>
        </p:nvSpPr>
        <p:spPr>
          <a:xfrm>
            <a:off x="4647606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11" name="Google Shape;111;p8"/>
          <p:cNvSpPr/>
          <p:nvPr>
            <p:ph idx="6" type="pic"/>
          </p:nvPr>
        </p:nvSpPr>
        <p:spPr>
          <a:xfrm>
            <a:off x="6037732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12" name="Google Shape;112;p8"/>
          <p:cNvSpPr/>
          <p:nvPr>
            <p:ph idx="7" type="pic"/>
          </p:nvPr>
        </p:nvSpPr>
        <p:spPr>
          <a:xfrm>
            <a:off x="7427857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13" name="Google Shape;113;p8"/>
          <p:cNvSpPr txBox="1"/>
          <p:nvPr>
            <p:ph idx="1" type="body"/>
          </p:nvPr>
        </p:nvSpPr>
        <p:spPr>
          <a:xfrm>
            <a:off x="47520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14" name="Google Shape;114;p8"/>
          <p:cNvSpPr txBox="1"/>
          <p:nvPr>
            <p:ph idx="8" type="body"/>
          </p:nvPr>
        </p:nvSpPr>
        <p:spPr>
          <a:xfrm>
            <a:off x="186573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15" name="Google Shape;115;p8"/>
          <p:cNvSpPr txBox="1"/>
          <p:nvPr>
            <p:ph idx="9" type="body"/>
          </p:nvPr>
        </p:nvSpPr>
        <p:spPr>
          <a:xfrm>
            <a:off x="325626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16" name="Google Shape;116;p8"/>
          <p:cNvSpPr txBox="1"/>
          <p:nvPr>
            <p:ph idx="13" type="body"/>
          </p:nvPr>
        </p:nvSpPr>
        <p:spPr>
          <a:xfrm>
            <a:off x="464679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17" name="Google Shape;117;p8"/>
          <p:cNvSpPr txBox="1"/>
          <p:nvPr>
            <p:ph idx="14" type="body"/>
          </p:nvPr>
        </p:nvSpPr>
        <p:spPr>
          <a:xfrm>
            <a:off x="603732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18" name="Google Shape;118;p8"/>
          <p:cNvSpPr txBox="1"/>
          <p:nvPr>
            <p:ph idx="15" type="body"/>
          </p:nvPr>
        </p:nvSpPr>
        <p:spPr>
          <a:xfrm>
            <a:off x="742785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19" name="Google Shape;119;p8"/>
          <p:cNvSpPr txBox="1"/>
          <p:nvPr>
            <p:ph idx="16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20" name="Google Shape;120;p8"/>
          <p:cNvSpPr txBox="1"/>
          <p:nvPr>
            <p:ph idx="17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s 2">
  <p:cSld name="BLANK_1_1_1_1_1_1_1_1_1_1_1_2_1_1_1">
    <p:bg>
      <p:bgPr>
        <a:solidFill>
          <a:schemeClr val="lt2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9"/>
          <p:cNvSpPr txBox="1"/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9"/>
          <p:cNvSpPr txBox="1"/>
          <p:nvPr>
            <p:ph idx="1" type="body"/>
          </p:nvPr>
        </p:nvSpPr>
        <p:spPr>
          <a:xfrm>
            <a:off x="282017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25" name="Google Shape;125;p9"/>
          <p:cNvSpPr txBox="1"/>
          <p:nvPr>
            <p:ph idx="2" type="body"/>
          </p:nvPr>
        </p:nvSpPr>
        <p:spPr>
          <a:xfrm>
            <a:off x="1735443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26" name="Google Shape;126;p9"/>
          <p:cNvSpPr txBox="1"/>
          <p:nvPr>
            <p:ph idx="3" type="body"/>
          </p:nvPr>
        </p:nvSpPr>
        <p:spPr>
          <a:xfrm>
            <a:off x="3188870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27" name="Google Shape;127;p9"/>
          <p:cNvSpPr txBox="1"/>
          <p:nvPr>
            <p:ph idx="4" type="body"/>
          </p:nvPr>
        </p:nvSpPr>
        <p:spPr>
          <a:xfrm>
            <a:off x="4642297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28" name="Google Shape;128;p9"/>
          <p:cNvSpPr txBox="1"/>
          <p:nvPr>
            <p:ph idx="5" type="body"/>
          </p:nvPr>
        </p:nvSpPr>
        <p:spPr>
          <a:xfrm>
            <a:off x="6095723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29" name="Google Shape;129;p9"/>
          <p:cNvSpPr txBox="1"/>
          <p:nvPr>
            <p:ph idx="6" type="body"/>
          </p:nvPr>
        </p:nvSpPr>
        <p:spPr>
          <a:xfrm>
            <a:off x="7549150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30" name="Google Shape;130;p9"/>
          <p:cNvSpPr txBox="1"/>
          <p:nvPr>
            <p:ph idx="7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31" name="Google Shape;131;p9"/>
          <p:cNvSpPr txBox="1"/>
          <p:nvPr>
            <p:ph idx="8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32" name="Google Shape;132;p9"/>
          <p:cNvSpPr/>
          <p:nvPr>
            <p:ph idx="9" type="pic"/>
          </p:nvPr>
        </p:nvSpPr>
        <p:spPr>
          <a:xfrm>
            <a:off x="282017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33" name="Google Shape;133;p9"/>
          <p:cNvSpPr/>
          <p:nvPr>
            <p:ph idx="13" type="pic"/>
          </p:nvPr>
        </p:nvSpPr>
        <p:spPr>
          <a:xfrm>
            <a:off x="1735443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34" name="Google Shape;134;p9"/>
          <p:cNvSpPr/>
          <p:nvPr>
            <p:ph idx="14" type="pic"/>
          </p:nvPr>
        </p:nvSpPr>
        <p:spPr>
          <a:xfrm>
            <a:off x="3188870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35" name="Google Shape;135;p9"/>
          <p:cNvSpPr/>
          <p:nvPr>
            <p:ph idx="15" type="pic"/>
          </p:nvPr>
        </p:nvSpPr>
        <p:spPr>
          <a:xfrm>
            <a:off x="4642297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36" name="Google Shape;136;p9"/>
          <p:cNvSpPr/>
          <p:nvPr>
            <p:ph idx="16" type="pic"/>
          </p:nvPr>
        </p:nvSpPr>
        <p:spPr>
          <a:xfrm>
            <a:off x="6095723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37" name="Google Shape;137;p9"/>
          <p:cNvSpPr/>
          <p:nvPr>
            <p:ph idx="17" type="pic"/>
          </p:nvPr>
        </p:nvSpPr>
        <p:spPr>
          <a:xfrm>
            <a:off x="7549150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38" name="Google Shape;138;p9"/>
          <p:cNvSpPr txBox="1"/>
          <p:nvPr>
            <p:ph idx="18" type="body"/>
          </p:nvPr>
        </p:nvSpPr>
        <p:spPr>
          <a:xfrm>
            <a:off x="279292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39" name="Google Shape;139;p9"/>
          <p:cNvSpPr txBox="1"/>
          <p:nvPr>
            <p:ph idx="19" type="body"/>
          </p:nvPr>
        </p:nvSpPr>
        <p:spPr>
          <a:xfrm>
            <a:off x="1732718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0" name="Google Shape;140;p9"/>
          <p:cNvSpPr txBox="1"/>
          <p:nvPr>
            <p:ph idx="20" type="body"/>
          </p:nvPr>
        </p:nvSpPr>
        <p:spPr>
          <a:xfrm>
            <a:off x="3186145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1" name="Google Shape;141;p9"/>
          <p:cNvSpPr txBox="1"/>
          <p:nvPr>
            <p:ph idx="21" type="body"/>
          </p:nvPr>
        </p:nvSpPr>
        <p:spPr>
          <a:xfrm>
            <a:off x="4639572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2" name="Google Shape;142;p9"/>
          <p:cNvSpPr txBox="1"/>
          <p:nvPr>
            <p:ph idx="22" type="body"/>
          </p:nvPr>
        </p:nvSpPr>
        <p:spPr>
          <a:xfrm>
            <a:off x="6092998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3" name="Google Shape;143;p9"/>
          <p:cNvSpPr txBox="1"/>
          <p:nvPr>
            <p:ph idx="23" type="body"/>
          </p:nvPr>
        </p:nvSpPr>
        <p:spPr>
          <a:xfrm>
            <a:off x="7546425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statement 1">
  <p:cSld name="CUSTOM_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6" name="Google Shape;146;p10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7" name="Google Shape;147;p10"/>
          <p:cNvSpPr txBox="1"/>
          <p:nvPr>
            <p:ph idx="3" type="body"/>
          </p:nvPr>
        </p:nvSpPr>
        <p:spPr>
          <a:xfrm>
            <a:off x="360300" y="2181900"/>
            <a:ext cx="8496600" cy="2486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indent="-228600" lvl="1" marL="9144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indent="-228600" lvl="2" marL="13716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indent="-228600" lvl="3" marL="18288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indent="-228600" lvl="4" marL="22860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indent="-228600" lvl="5" marL="2743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indent="-228600" lvl="6" marL="32004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indent="-228600" lvl="7" marL="36576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indent="-228600" lvl="8" marL="41148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48" name="Google Shape;148;p10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28600" y="1833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28600" y="256925"/>
            <a:ext cx="8628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2" type="body"/>
          </p:nvPr>
        </p:nvSpPr>
        <p:spPr>
          <a:xfrm>
            <a:off x="4028050" y="1866850"/>
            <a:ext cx="3640800" cy="24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474">
          <p15:clr>
            <a:srgbClr val="E46962"/>
          </p15:clr>
        </p15:guide>
        <p15:guide id="2" pos="1548">
          <p15:clr>
            <a:srgbClr val="E46962"/>
          </p15:clr>
        </p15:guide>
        <p15:guide id="3" pos="2842">
          <p15:clr>
            <a:srgbClr val="E46962"/>
          </p15:clr>
        </p15:guide>
        <p15:guide id="4" pos="2916">
          <p15:clr>
            <a:srgbClr val="E46962"/>
          </p15:clr>
        </p15:guide>
        <p15:guide id="5" pos="4211">
          <p15:clr>
            <a:srgbClr val="E46962"/>
          </p15:clr>
        </p15:guide>
        <p15:guide id="6" pos="4285">
          <p15:clr>
            <a:srgbClr val="E46962"/>
          </p15:clr>
        </p15:guide>
        <p15:guide id="7" pos="1926">
          <p15:clr>
            <a:srgbClr val="E46962"/>
          </p15:clr>
        </p15:guide>
        <p15:guide id="8" pos="2007">
          <p15:clr>
            <a:srgbClr val="E46962"/>
          </p15:clr>
        </p15:guide>
        <p15:guide id="9" pos="3753">
          <p15:clr>
            <a:srgbClr val="E46962"/>
          </p15:clr>
        </p15:guide>
        <p15:guide id="10" pos="3833">
          <p15:clr>
            <a:srgbClr val="E46962"/>
          </p15:clr>
        </p15:guide>
        <p15:guide id="11" orient="horz" pos="299">
          <p15:clr>
            <a:srgbClr val="E46962"/>
          </p15:clr>
        </p15:guide>
        <p15:guide id="12" orient="horz" pos="907">
          <p15:clr>
            <a:srgbClr val="E46962"/>
          </p15:clr>
        </p15:guide>
        <p15:guide id="13" orient="horz" pos="981">
          <p15:clr>
            <a:srgbClr val="E46962"/>
          </p15:clr>
        </p15:guide>
        <p15:guide id="14" orient="horz" pos="1583">
          <p15:clr>
            <a:srgbClr val="E46962"/>
          </p15:clr>
        </p15:guide>
        <p15:guide id="15" orient="horz" pos="1657">
          <p15:clr>
            <a:srgbClr val="E46962"/>
          </p15:clr>
        </p15:guide>
        <p15:guide id="16" orient="horz" pos="2259">
          <p15:clr>
            <a:srgbClr val="E46962"/>
          </p15:clr>
        </p15:guide>
        <p15:guide id="17" orient="horz" pos="2333">
          <p15:clr>
            <a:srgbClr val="E46962"/>
          </p15:clr>
        </p15:guide>
        <p15:guide id="18" orient="horz" pos="2941">
          <p15:clr>
            <a:srgbClr val="E46962"/>
          </p15:clr>
        </p15:guide>
        <p15:guide id="19" pos="179">
          <p15:clr>
            <a:srgbClr val="E46962"/>
          </p15:clr>
        </p15:guide>
        <p15:guide id="20" orient="horz" pos="180">
          <p15:clr>
            <a:srgbClr val="E46962"/>
          </p15:clr>
        </p15:guide>
        <p15:guide id="21" orient="horz" pos="3061">
          <p15:clr>
            <a:srgbClr val="E46962"/>
          </p15:clr>
        </p15:guide>
        <p15:guide id="22" pos="5579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requests.readthedocs.io/en/latest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httr2.r-lib.org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timothyfraser/dsai/blob/main/01_query_api/ACTIVITY_first_query.md" TargetMode="External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github.com/timothyfraser/dsai/blob/main/01_query_api/READ_find_apis.md" TargetMode="External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census.gov/data/developers/data-sets.html" TargetMode="External"/><Relationship Id="rId4" Type="http://schemas.openxmlformats.org/officeDocument/2006/relationships/hyperlink" Target="http://tigerweb.geo.census.gov/arcgis/rest/services/TIGERweb" TargetMode="External"/><Relationship Id="rId5" Type="http://schemas.openxmlformats.org/officeDocument/2006/relationships/hyperlink" Target="https://openweathermap.org/api" TargetMode="External"/><Relationship Id="rId6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aws.amazon.com/what-is/api/" TargetMode="External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reqres.in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reqres.in/" TargetMode="External"/><Relationship Id="rId4" Type="http://schemas.openxmlformats.org/officeDocument/2006/relationships/hyperlink" Target="https://git-scm.com/book/en/v2/Getting-Started-Installing-Git" TargetMode="External"/><Relationship Id="rId5" Type="http://schemas.openxmlformats.org/officeDocument/2006/relationships/hyperlink" Target="https://git-scm.com/book/en/v2/Getting-Started-Installing-Git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openweathermap.org/appid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reqres.in/signup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reqres.in/signup" TargetMode="Externa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3"/>
          <p:cNvSpPr/>
          <p:nvPr/>
        </p:nvSpPr>
        <p:spPr>
          <a:xfrm>
            <a:off x="284700" y="4434600"/>
            <a:ext cx="1848000" cy="422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Cornell University</a:t>
            </a:r>
            <a:endParaRPr sz="8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accent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Systems Engineering</a:t>
            </a:r>
            <a:endParaRPr b="1" sz="800">
              <a:solidFill>
                <a:schemeClr val="accent3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497" name="Google Shape;497;p53"/>
          <p:cNvSpPr/>
          <p:nvPr/>
        </p:nvSpPr>
        <p:spPr>
          <a:xfrm>
            <a:off x="2132825" y="4434600"/>
            <a:ext cx="1699200" cy="422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accent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Dr. Tim Fraser</a:t>
            </a:r>
            <a:endParaRPr b="1" sz="800">
              <a:solidFill>
                <a:schemeClr val="accent3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Assistant Teaching Professor</a:t>
            </a:r>
            <a:endParaRPr sz="8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498" name="Google Shape;498;p53"/>
          <p:cNvSpPr txBox="1"/>
          <p:nvPr>
            <p:ph type="title"/>
          </p:nvPr>
        </p:nvSpPr>
        <p:spPr>
          <a:xfrm>
            <a:off x="291800" y="465200"/>
            <a:ext cx="5666400" cy="78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</a:t>
            </a:r>
            <a:endParaRPr/>
          </a:p>
        </p:txBody>
      </p:sp>
      <p:sp>
        <p:nvSpPr>
          <p:cNvPr id="499" name="Google Shape;499;p53"/>
          <p:cNvSpPr txBox="1"/>
          <p:nvPr>
            <p:ph type="title"/>
          </p:nvPr>
        </p:nvSpPr>
        <p:spPr>
          <a:xfrm>
            <a:off x="368000" y="1455800"/>
            <a:ext cx="5666400" cy="56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chemeClr val="accent3"/>
                </a:solidFill>
              </a:rPr>
              <a:t>Intro to API Calls</a:t>
            </a:r>
            <a:endParaRPr sz="43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62"/>
          <p:cNvSpPr/>
          <p:nvPr/>
        </p:nvSpPr>
        <p:spPr>
          <a:xfrm>
            <a:off x="4702075" y="498750"/>
            <a:ext cx="3991500" cy="4410300"/>
          </a:xfrm>
          <a:prstGeom prst="roundRect">
            <a:avLst>
              <a:gd fmla="val 11349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84" name="Google Shape;684;p62"/>
          <p:cNvSpPr txBox="1"/>
          <p:nvPr>
            <p:ph idx="9" type="subTitle"/>
          </p:nvPr>
        </p:nvSpPr>
        <p:spPr>
          <a:xfrm>
            <a:off x="4706450" y="448725"/>
            <a:ext cx="3991500" cy="4818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🐍 </a:t>
            </a:r>
            <a:r>
              <a:rPr lang="en"/>
              <a:t>Example in Python</a:t>
            </a:r>
            <a:endParaRPr/>
          </a:p>
        </p:txBody>
      </p:sp>
      <p:sp>
        <p:nvSpPr>
          <p:cNvPr id="685" name="Google Shape;685;p62"/>
          <p:cNvSpPr txBox="1"/>
          <p:nvPr>
            <p:ph idx="3" type="body"/>
          </p:nvPr>
        </p:nvSpPr>
        <p:spPr>
          <a:xfrm>
            <a:off x="284700" y="1252725"/>
            <a:ext cx="4219200" cy="84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Python’s </a:t>
            </a:r>
            <a:r>
              <a:rPr b="1" lang="en" sz="1400" u="sng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requests</a:t>
            </a:r>
            <a:r>
              <a:rPr lang="en" sz="1400"/>
              <a:t> library is a powerful and beginner-friendly tool for making HTTP calls.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 .get(), .post(), .put(), etc.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Headers can be passed like </a:t>
            </a:r>
            <a:r>
              <a:rPr b="1" lang="en" sz="1400"/>
              <a:t>headers={“X”: “Y”}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Data can be passed via </a:t>
            </a:r>
            <a:r>
              <a:rPr b="1" lang="en" sz="1400"/>
              <a:t>params=, data=, </a:t>
            </a:r>
            <a:r>
              <a:rPr lang="en" sz="1400"/>
              <a:t>or </a:t>
            </a:r>
            <a:r>
              <a:rPr b="1" lang="en" sz="1400"/>
              <a:t>json=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 sz="1400"/>
              <a:t>Returns response metadata (status_code) and body (.json())</a:t>
            </a:r>
            <a:endParaRPr sz="1400"/>
          </a:p>
        </p:txBody>
      </p:sp>
      <p:sp>
        <p:nvSpPr>
          <p:cNvPr id="686" name="Google Shape;686;p62"/>
          <p:cNvSpPr txBox="1"/>
          <p:nvPr>
            <p:ph idx="8" type="body"/>
          </p:nvPr>
        </p:nvSpPr>
        <p:spPr>
          <a:xfrm>
            <a:off x="4706450" y="1487325"/>
            <a:ext cx="4090500" cy="21138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# !pip install requests # install library if haven’t yet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# Load requests library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import </a:t>
            </a: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requests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# Execute query and save response as object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response = requests.get(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"https://reqres.in/api/users/2",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headers={"x-api-key": "reqres-free-v1"}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# View response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print(response.status_code) # 200 = success!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print(response.json())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7" name="Google Shape;687;p62"/>
          <p:cNvSpPr txBox="1"/>
          <p:nvPr>
            <p:ph type="title"/>
          </p:nvPr>
        </p:nvSpPr>
        <p:spPr>
          <a:xfrm>
            <a:off x="284700" y="672675"/>
            <a:ext cx="4219200" cy="45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strument Sans"/>
                <a:ea typeface="Instrument Sans"/>
                <a:cs typeface="Instrument Sans"/>
                <a:sym typeface="Instrument Sans"/>
              </a:rPr>
              <a:t>🐍 </a:t>
            </a:r>
            <a:r>
              <a:rPr b="1" lang="en">
                <a:highlight>
                  <a:schemeClr val="accent2"/>
                </a:highlight>
                <a:latin typeface="Instrument Sans"/>
                <a:ea typeface="Instrument Sans"/>
                <a:cs typeface="Instrument Sans"/>
                <a:sym typeface="Instrument Sans"/>
              </a:rPr>
              <a:t>Calling APIs in Python</a:t>
            </a:r>
            <a:endParaRPr b="1">
              <a:highlight>
                <a:schemeClr val="accent2"/>
              </a:highlight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88" name="Google Shape;688;p62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</a:t>
            </a:r>
            <a:endParaRPr/>
          </a:p>
        </p:txBody>
      </p:sp>
      <p:sp>
        <p:nvSpPr>
          <p:cNvPr id="689" name="Google Shape;689;p62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0" name="Google Shape;690;p62"/>
          <p:cNvSpPr txBox="1"/>
          <p:nvPr>
            <p:ph idx="8" type="body"/>
          </p:nvPr>
        </p:nvSpPr>
        <p:spPr>
          <a:xfrm>
            <a:off x="4706450" y="1035100"/>
            <a:ext cx="3886200" cy="2589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Requirements</a:t>
            </a:r>
            <a:r>
              <a:rPr b="1" lang="en"/>
              <a:t>: </a:t>
            </a:r>
            <a:r>
              <a:rPr lang="en"/>
              <a:t>install </a:t>
            </a:r>
            <a:r>
              <a:rPr b="1" lang="en"/>
              <a:t>Python</a:t>
            </a:r>
            <a:r>
              <a:rPr lang="en"/>
              <a:t>, </a:t>
            </a:r>
            <a:r>
              <a:rPr b="1" lang="en"/>
              <a:t>pip</a:t>
            </a:r>
            <a:r>
              <a:rPr lang="en"/>
              <a:t>, and </a:t>
            </a:r>
            <a:r>
              <a:rPr b="1" lang="en"/>
              <a:t>requests </a:t>
            </a:r>
            <a:r>
              <a:rPr lang="en"/>
              <a:t>library</a:t>
            </a:r>
            <a:endParaRPr/>
          </a:p>
        </p:txBody>
      </p:sp>
      <p:sp>
        <p:nvSpPr>
          <p:cNvPr id="691" name="Google Shape;691;p62"/>
          <p:cNvSpPr/>
          <p:nvPr/>
        </p:nvSpPr>
        <p:spPr>
          <a:xfrm>
            <a:off x="6890875" y="3003750"/>
            <a:ext cx="1223400" cy="258900"/>
          </a:xfrm>
          <a:prstGeom prst="roundRect">
            <a:avLst>
              <a:gd fmla="val 16667" name="adj"/>
            </a:avLst>
          </a:prstGeom>
          <a:solidFill>
            <a:srgbClr val="EF4035">
              <a:alpha val="50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92" name="Google Shape;692;p62"/>
          <p:cNvSpPr/>
          <p:nvPr/>
        </p:nvSpPr>
        <p:spPr>
          <a:xfrm>
            <a:off x="6684475" y="4409700"/>
            <a:ext cx="2009100" cy="192000"/>
          </a:xfrm>
          <a:prstGeom prst="roundRect">
            <a:avLst>
              <a:gd fmla="val 16667" name="adj"/>
            </a:avLst>
          </a:prstGeom>
          <a:solidFill>
            <a:srgbClr val="EF4035">
              <a:alpha val="50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Update with your API key.</a:t>
            </a:r>
            <a:endParaRPr sz="1100">
              <a:solidFill>
                <a:schemeClr val="dk2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63"/>
          <p:cNvSpPr/>
          <p:nvPr/>
        </p:nvSpPr>
        <p:spPr>
          <a:xfrm>
            <a:off x="4702075" y="498750"/>
            <a:ext cx="4090500" cy="4524600"/>
          </a:xfrm>
          <a:prstGeom prst="roundRect">
            <a:avLst>
              <a:gd fmla="val 11349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98" name="Google Shape;698;p63"/>
          <p:cNvSpPr txBox="1"/>
          <p:nvPr>
            <p:ph idx="9" type="subTitle"/>
          </p:nvPr>
        </p:nvSpPr>
        <p:spPr>
          <a:xfrm>
            <a:off x="4706450" y="448725"/>
            <a:ext cx="3991500" cy="4818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🆁</a:t>
            </a:r>
            <a:r>
              <a:rPr lang="en"/>
              <a:t>  Example in R</a:t>
            </a:r>
            <a:endParaRPr/>
          </a:p>
        </p:txBody>
      </p:sp>
      <p:sp>
        <p:nvSpPr>
          <p:cNvPr id="699" name="Google Shape;699;p63"/>
          <p:cNvSpPr txBox="1"/>
          <p:nvPr>
            <p:ph idx="3" type="body"/>
          </p:nvPr>
        </p:nvSpPr>
        <p:spPr>
          <a:xfrm>
            <a:off x="284700" y="1252725"/>
            <a:ext cx="4219200" cy="84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R’s </a:t>
            </a:r>
            <a:r>
              <a:rPr b="1" lang="en" sz="1400" u="sng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httr2</a:t>
            </a:r>
            <a:r>
              <a:rPr b="1" lang="en" sz="1400"/>
              <a:t> </a:t>
            </a:r>
            <a:r>
              <a:rPr lang="en" sz="1400"/>
              <a:t>package provides a modern, pipeable approach to working with APIs.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Chainable functions (req_*) build up the request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 </a:t>
            </a:r>
            <a:r>
              <a:rPr b="1" lang="en" sz="1400"/>
              <a:t>req_perform() </a:t>
            </a:r>
            <a:r>
              <a:rPr lang="en" sz="1400"/>
              <a:t>to send it and return a response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Cleanly separates URL, headers, method, and body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 sz="1400"/>
              <a:t>Uses </a:t>
            </a:r>
            <a:r>
              <a:rPr b="1" lang="en" sz="1400"/>
              <a:t>pipe |&gt; </a:t>
            </a:r>
            <a:r>
              <a:rPr lang="en" sz="1400"/>
              <a:t>to chain on next function</a:t>
            </a:r>
            <a:endParaRPr sz="1400"/>
          </a:p>
        </p:txBody>
      </p:sp>
      <p:sp>
        <p:nvSpPr>
          <p:cNvPr id="700" name="Google Shape;700;p63"/>
          <p:cNvSpPr txBox="1"/>
          <p:nvPr>
            <p:ph idx="8" type="body"/>
          </p:nvPr>
        </p:nvSpPr>
        <p:spPr>
          <a:xfrm>
            <a:off x="4706450" y="1334925"/>
            <a:ext cx="4192500" cy="21138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# Install if you haven’t yet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# install.packages(c(“httr2”, “jsonlite”))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# Execute query and save response as object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library(httr2)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library(jsonlite)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# Create request object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req = request("https://reqres.in/api/users/2") |&gt;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req_headers(`x-api-key` = "reqres-free-v1") |&gt;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req_method("GET")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# Execute request and store result as object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resp = req_perform(req)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# Check status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resp$status_code # 200 = success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# Return response as a json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resp_body_json(resp)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# Convert JSON to R list object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fromJSON(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resp_body_json(resp))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01" name="Google Shape;701;p63"/>
          <p:cNvSpPr txBox="1"/>
          <p:nvPr>
            <p:ph type="title"/>
          </p:nvPr>
        </p:nvSpPr>
        <p:spPr>
          <a:xfrm>
            <a:off x="284700" y="672675"/>
            <a:ext cx="4219200" cy="45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strument Sans"/>
                <a:ea typeface="Instrument Sans"/>
                <a:cs typeface="Instrument Sans"/>
                <a:sym typeface="Instrument Sans"/>
              </a:rPr>
              <a:t>🆁  </a:t>
            </a:r>
            <a:r>
              <a:rPr b="1" lang="en">
                <a:highlight>
                  <a:schemeClr val="accent2"/>
                </a:highlight>
                <a:latin typeface="Instrument Sans"/>
                <a:ea typeface="Instrument Sans"/>
                <a:cs typeface="Instrument Sans"/>
                <a:sym typeface="Instrument Sans"/>
              </a:rPr>
              <a:t>Calling APIs in R</a:t>
            </a:r>
            <a:endParaRPr b="1">
              <a:highlight>
                <a:schemeClr val="accent2"/>
              </a:highlight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702" name="Google Shape;702;p63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</a:t>
            </a:r>
            <a:endParaRPr/>
          </a:p>
        </p:txBody>
      </p:sp>
      <p:sp>
        <p:nvSpPr>
          <p:cNvPr id="703" name="Google Shape;703;p63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4" name="Google Shape;704;p63"/>
          <p:cNvSpPr txBox="1"/>
          <p:nvPr>
            <p:ph idx="8" type="body"/>
          </p:nvPr>
        </p:nvSpPr>
        <p:spPr>
          <a:xfrm>
            <a:off x="4706450" y="1035100"/>
            <a:ext cx="3886200" cy="2589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Requirements: </a:t>
            </a:r>
            <a:r>
              <a:rPr lang="en"/>
              <a:t>install </a:t>
            </a:r>
            <a:r>
              <a:rPr b="1" lang="en"/>
              <a:t>R</a:t>
            </a:r>
            <a:r>
              <a:rPr lang="en"/>
              <a:t> and </a:t>
            </a:r>
            <a:r>
              <a:rPr b="1" lang="en"/>
              <a:t>httr2 </a:t>
            </a:r>
            <a:r>
              <a:rPr lang="en"/>
              <a:t>and </a:t>
            </a:r>
            <a:r>
              <a:rPr b="1" lang="en"/>
              <a:t>jsonlite </a:t>
            </a:r>
            <a:r>
              <a:rPr lang="en"/>
              <a:t>libraries</a:t>
            </a:r>
            <a:endParaRPr/>
          </a:p>
        </p:txBody>
      </p:sp>
      <p:sp>
        <p:nvSpPr>
          <p:cNvPr id="705" name="Google Shape;705;p63"/>
          <p:cNvSpPr/>
          <p:nvPr/>
        </p:nvSpPr>
        <p:spPr>
          <a:xfrm>
            <a:off x="7042075" y="2866950"/>
            <a:ext cx="1223400" cy="258900"/>
          </a:xfrm>
          <a:prstGeom prst="roundRect">
            <a:avLst>
              <a:gd fmla="val 16667" name="adj"/>
            </a:avLst>
          </a:prstGeom>
          <a:solidFill>
            <a:srgbClr val="EF4035">
              <a:alpha val="50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706" name="Google Shape;706;p63"/>
          <p:cNvSpPr/>
          <p:nvPr/>
        </p:nvSpPr>
        <p:spPr>
          <a:xfrm>
            <a:off x="6835675" y="4373700"/>
            <a:ext cx="2009100" cy="192000"/>
          </a:xfrm>
          <a:prstGeom prst="roundRect">
            <a:avLst>
              <a:gd fmla="val 16667" name="adj"/>
            </a:avLst>
          </a:prstGeom>
          <a:solidFill>
            <a:srgbClr val="EF4035">
              <a:alpha val="50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Update with your API key.</a:t>
            </a:r>
            <a:endParaRPr sz="1100">
              <a:solidFill>
                <a:schemeClr val="dk2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64"/>
          <p:cNvSpPr txBox="1"/>
          <p:nvPr>
            <p:ph idx="3" type="body"/>
          </p:nvPr>
        </p:nvSpPr>
        <p:spPr>
          <a:xfrm>
            <a:off x="284700" y="1252725"/>
            <a:ext cx="2708100" cy="24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✅</a:t>
            </a:r>
            <a:r>
              <a:rPr b="1" lang="en" sz="1400"/>
              <a:t>Run your first API query!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Use our </a:t>
            </a:r>
            <a:r>
              <a:rPr b="1" lang="en" sz="1400" u="sng"/>
              <a:t>existing code </a:t>
            </a:r>
            <a:r>
              <a:rPr lang="en" sz="1400"/>
              <a:t>on github to run a test API query in R or Python!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Remember to submit evidence (screenshot) on CANVAS!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400" u="sng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github.com/timothyfraser/dsai/blob/main/01_query_api/ACTIVITY_first_query.md </a:t>
            </a:r>
            <a:endParaRPr sz="1400">
              <a:solidFill>
                <a:srgbClr val="FF0000"/>
              </a:solidFill>
            </a:endParaRPr>
          </a:p>
        </p:txBody>
      </p:sp>
      <p:sp>
        <p:nvSpPr>
          <p:cNvPr id="712" name="Google Shape;712;p64"/>
          <p:cNvSpPr txBox="1"/>
          <p:nvPr>
            <p:ph type="title"/>
          </p:nvPr>
        </p:nvSpPr>
        <p:spPr>
          <a:xfrm>
            <a:off x="284700" y="672675"/>
            <a:ext cx="4219200" cy="4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🌐</a:t>
            </a:r>
            <a:r>
              <a:rPr b="1" lang="en">
                <a:highlight>
                  <a:schemeClr val="accent2"/>
                </a:highlight>
                <a:latin typeface="Instrument Sans"/>
                <a:ea typeface="Instrument Sans"/>
                <a:cs typeface="Instrument Sans"/>
                <a:sym typeface="Instrument Sans"/>
              </a:rPr>
              <a:t>ACTIVITY</a:t>
            </a:r>
            <a:endParaRPr b="1">
              <a:highlight>
                <a:schemeClr val="accent2"/>
              </a:highlight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713" name="Google Shape;713;p64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4" name="Google Shape;71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6825" y="333400"/>
            <a:ext cx="4335300" cy="4112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65"/>
          <p:cNvSpPr txBox="1"/>
          <p:nvPr>
            <p:ph idx="3" type="body"/>
          </p:nvPr>
        </p:nvSpPr>
        <p:spPr>
          <a:xfrm>
            <a:off x="284700" y="1252725"/>
            <a:ext cx="2708100" cy="24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✅</a:t>
            </a:r>
            <a:r>
              <a:rPr b="1" lang="en" sz="1400"/>
              <a:t>Find Your API of Interest</a:t>
            </a:r>
            <a:r>
              <a:rPr b="1" lang="en" sz="1400"/>
              <a:t>!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Review our enormous collection of public APIs and find one that you want to use in </a:t>
            </a:r>
            <a:r>
              <a:rPr b="1" lang="en" sz="1400"/>
              <a:t>your work throughout this term</a:t>
            </a:r>
            <a:r>
              <a:rPr lang="en" sz="1400"/>
              <a:t>!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Suggestion: Pick 2! 1 for individual work, 1 for group project.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400" u="sng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github.com/timothyfraser/dsai/blob/main/01_query_api/READ_find_apis.md</a:t>
            </a:r>
            <a:r>
              <a:rPr lang="en" sz="1400">
                <a:solidFill>
                  <a:schemeClr val="accent3"/>
                </a:solidFill>
              </a:rPr>
              <a:t> 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720" name="Google Shape;720;p65"/>
          <p:cNvSpPr txBox="1"/>
          <p:nvPr>
            <p:ph type="title"/>
          </p:nvPr>
        </p:nvSpPr>
        <p:spPr>
          <a:xfrm>
            <a:off x="284700" y="672675"/>
            <a:ext cx="4219200" cy="4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🌐</a:t>
            </a:r>
            <a:r>
              <a:rPr b="1" lang="en">
                <a:highlight>
                  <a:schemeClr val="accent2"/>
                </a:highlight>
                <a:latin typeface="Instrument Sans"/>
                <a:ea typeface="Instrument Sans"/>
                <a:cs typeface="Instrument Sans"/>
                <a:sym typeface="Instrument Sans"/>
              </a:rPr>
              <a:t>READ</a:t>
            </a:r>
            <a:endParaRPr b="1">
              <a:highlight>
                <a:schemeClr val="accent2"/>
              </a:highlight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721" name="Google Shape;721;p65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2" name="Google Shape;722;p65"/>
          <p:cNvPicPr preferRelativeResize="0"/>
          <p:nvPr/>
        </p:nvPicPr>
        <p:blipFill rotWithShape="1">
          <a:blip r:embed="rId4">
            <a:alphaModFix/>
          </a:blip>
          <a:srcRect b="33638" l="0" r="0" t="0"/>
          <a:stretch/>
        </p:blipFill>
        <p:spPr>
          <a:xfrm>
            <a:off x="3503650" y="162988"/>
            <a:ext cx="5093899" cy="481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66"/>
          <p:cNvSpPr txBox="1"/>
          <p:nvPr>
            <p:ph idx="3" type="body"/>
          </p:nvPr>
        </p:nvSpPr>
        <p:spPr>
          <a:xfrm>
            <a:off x="284700" y="1252725"/>
            <a:ext cx="2708100" cy="24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✅</a:t>
            </a:r>
            <a:r>
              <a:rPr b="1" lang="en" sz="1400"/>
              <a:t>Find Your API of Interest!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Review our enormous collection of public APIs and find one that you want to use in </a:t>
            </a:r>
            <a:r>
              <a:rPr b="1" lang="en" sz="1400"/>
              <a:t>your work throughout this term</a:t>
            </a:r>
            <a:r>
              <a:rPr lang="en" sz="1400"/>
              <a:t>!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Suggestion: Pick 2! 1 for individual work, 1 for group project.</a:t>
            </a:r>
            <a:endParaRPr sz="1400"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Remember to submit evidence (screenshot) on CANVAS!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400">
              <a:solidFill>
                <a:srgbClr val="FF0000"/>
              </a:solidFill>
            </a:endParaRPr>
          </a:p>
        </p:txBody>
      </p:sp>
      <p:sp>
        <p:nvSpPr>
          <p:cNvPr id="728" name="Google Shape;728;p66"/>
          <p:cNvSpPr txBox="1"/>
          <p:nvPr>
            <p:ph type="title"/>
          </p:nvPr>
        </p:nvSpPr>
        <p:spPr>
          <a:xfrm>
            <a:off x="284700" y="672675"/>
            <a:ext cx="4219200" cy="4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🌐</a:t>
            </a:r>
            <a:r>
              <a:rPr b="1" lang="en">
                <a:highlight>
                  <a:schemeClr val="accent2"/>
                </a:highlight>
                <a:latin typeface="Instrument Sans"/>
                <a:ea typeface="Instrument Sans"/>
                <a:cs typeface="Instrument Sans"/>
                <a:sym typeface="Instrument Sans"/>
              </a:rPr>
              <a:t>ACTIVITY</a:t>
            </a:r>
            <a:endParaRPr b="1">
              <a:highlight>
                <a:schemeClr val="accent2"/>
              </a:highlight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729" name="Google Shape;729;p66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0" name="Google Shape;73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6300" y="152400"/>
            <a:ext cx="3868937" cy="436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7"/>
          <p:cNvSpPr txBox="1"/>
          <p:nvPr>
            <p:ph type="title"/>
          </p:nvPr>
        </p:nvSpPr>
        <p:spPr>
          <a:xfrm>
            <a:off x="291800" y="465200"/>
            <a:ext cx="5666400" cy="78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Happy coding!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4"/>
          <p:cNvSpPr/>
          <p:nvPr/>
        </p:nvSpPr>
        <p:spPr>
          <a:xfrm>
            <a:off x="6049235" y="2037675"/>
            <a:ext cx="1367700" cy="2632200"/>
          </a:xfrm>
          <a:prstGeom prst="roundRect">
            <a:avLst>
              <a:gd fmla="val 1003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05" name="Google Shape;505;p54"/>
          <p:cNvSpPr/>
          <p:nvPr/>
        </p:nvSpPr>
        <p:spPr>
          <a:xfrm>
            <a:off x="7490369" y="2037675"/>
            <a:ext cx="1367700" cy="2632200"/>
          </a:xfrm>
          <a:prstGeom prst="roundRect">
            <a:avLst>
              <a:gd fmla="val 978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06" name="Google Shape;506;p54"/>
          <p:cNvSpPr/>
          <p:nvPr/>
        </p:nvSpPr>
        <p:spPr>
          <a:xfrm>
            <a:off x="284700" y="2037675"/>
            <a:ext cx="1367700" cy="2632200"/>
          </a:xfrm>
          <a:prstGeom prst="roundRect">
            <a:avLst>
              <a:gd fmla="val 11349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07" name="Google Shape;507;p54"/>
          <p:cNvSpPr/>
          <p:nvPr/>
        </p:nvSpPr>
        <p:spPr>
          <a:xfrm>
            <a:off x="1725834" y="2037675"/>
            <a:ext cx="1367700" cy="2632200"/>
          </a:xfrm>
          <a:prstGeom prst="roundRect">
            <a:avLst>
              <a:gd fmla="val 1027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08" name="Google Shape;508;p54"/>
          <p:cNvSpPr/>
          <p:nvPr/>
        </p:nvSpPr>
        <p:spPr>
          <a:xfrm>
            <a:off x="3166967" y="2037675"/>
            <a:ext cx="1367700" cy="2632200"/>
          </a:xfrm>
          <a:prstGeom prst="roundRect">
            <a:avLst>
              <a:gd fmla="val 1003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09" name="Google Shape;509;p54"/>
          <p:cNvSpPr/>
          <p:nvPr/>
        </p:nvSpPr>
        <p:spPr>
          <a:xfrm>
            <a:off x="4608101" y="2037675"/>
            <a:ext cx="1367700" cy="2632200"/>
          </a:xfrm>
          <a:prstGeom prst="roundRect">
            <a:avLst>
              <a:gd fmla="val 978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10" name="Google Shape;510;p54"/>
          <p:cNvSpPr txBox="1"/>
          <p:nvPr>
            <p:ph idx="1" type="body"/>
          </p:nvPr>
        </p:nvSpPr>
        <p:spPr>
          <a:xfrm>
            <a:off x="281050" y="2623225"/>
            <a:ext cx="1363500" cy="1323600"/>
          </a:xfrm>
          <a:prstGeom prst="rect">
            <a:avLst/>
          </a:prstGeom>
        </p:spPr>
        <p:txBody>
          <a:bodyPr anchorCtr="0" anchor="t" bIns="91425" lIns="137150" spcFirstLastPara="1" rIns="902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an API?</a:t>
            </a:r>
            <a:endParaRPr/>
          </a:p>
        </p:txBody>
      </p:sp>
      <p:sp>
        <p:nvSpPr>
          <p:cNvPr id="511" name="Google Shape;511;p54"/>
          <p:cNvSpPr txBox="1"/>
          <p:nvPr>
            <p:ph idx="2" type="body"/>
          </p:nvPr>
        </p:nvSpPr>
        <p:spPr>
          <a:xfrm>
            <a:off x="1721100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HTTP and Endpoints</a:t>
            </a:r>
            <a:endParaRPr/>
          </a:p>
        </p:txBody>
      </p:sp>
      <p:sp>
        <p:nvSpPr>
          <p:cNvPr id="512" name="Google Shape;512;p54"/>
          <p:cNvSpPr txBox="1"/>
          <p:nvPr>
            <p:ph idx="3" type="body"/>
          </p:nvPr>
        </p:nvSpPr>
        <p:spPr>
          <a:xfrm>
            <a:off x="3166974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is </a:t>
            </a:r>
            <a:r>
              <a:rPr b="1" lang="en" sz="1400">
                <a:latin typeface="Instrument Sans"/>
                <a:ea typeface="Instrument Sans"/>
                <a:cs typeface="Instrument Sans"/>
                <a:sym typeface="Instrument Sans"/>
              </a:rPr>
              <a:t>curl</a:t>
            </a:r>
            <a:r>
              <a:rPr lang="en" sz="1400"/>
              <a:t>?</a:t>
            </a:r>
            <a:endParaRPr sz="1400"/>
          </a:p>
        </p:txBody>
      </p:sp>
      <p:sp>
        <p:nvSpPr>
          <p:cNvPr id="513" name="Google Shape;513;p54"/>
          <p:cNvSpPr txBox="1"/>
          <p:nvPr>
            <p:ph idx="4" type="body"/>
          </p:nvPr>
        </p:nvSpPr>
        <p:spPr>
          <a:xfrm>
            <a:off x="4608100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API Call Methods</a:t>
            </a:r>
            <a:endParaRPr/>
          </a:p>
        </p:txBody>
      </p:sp>
      <p:sp>
        <p:nvSpPr>
          <p:cNvPr id="514" name="Google Shape;514;p54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5" name="Google Shape;515;p54"/>
          <p:cNvSpPr txBox="1"/>
          <p:nvPr>
            <p:ph idx="5" type="body"/>
          </p:nvPr>
        </p:nvSpPr>
        <p:spPr>
          <a:xfrm>
            <a:off x="6053974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Calling APIs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Python</a:t>
            </a:r>
            <a:endParaRPr/>
          </a:p>
        </p:txBody>
      </p:sp>
      <p:sp>
        <p:nvSpPr>
          <p:cNvPr id="516" name="Google Shape;516;p54"/>
          <p:cNvSpPr txBox="1"/>
          <p:nvPr>
            <p:ph idx="6" type="body"/>
          </p:nvPr>
        </p:nvSpPr>
        <p:spPr>
          <a:xfrm>
            <a:off x="7495100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Calling APIs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R</a:t>
            </a:r>
            <a:endParaRPr/>
          </a:p>
        </p:txBody>
      </p:sp>
      <p:sp>
        <p:nvSpPr>
          <p:cNvPr id="517" name="Google Shape;517;p54"/>
          <p:cNvSpPr txBox="1"/>
          <p:nvPr>
            <p:ph idx="8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</a:t>
            </a:r>
            <a:endParaRPr/>
          </a:p>
        </p:txBody>
      </p:sp>
      <p:sp>
        <p:nvSpPr>
          <p:cNvPr id="518" name="Google Shape;518;p54"/>
          <p:cNvSpPr txBox="1"/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519" name="Google Shape;519;p54"/>
          <p:cNvSpPr txBox="1"/>
          <p:nvPr>
            <p:ph idx="9" type="subTitle"/>
          </p:nvPr>
        </p:nvSpPr>
        <p:spPr>
          <a:xfrm>
            <a:off x="282950" y="2148761"/>
            <a:ext cx="900900" cy="312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20" name="Google Shape;520;p54"/>
          <p:cNvSpPr txBox="1"/>
          <p:nvPr>
            <p:ph idx="13" type="subTitle"/>
          </p:nvPr>
        </p:nvSpPr>
        <p:spPr>
          <a:xfrm>
            <a:off x="1724950" y="2148761"/>
            <a:ext cx="900900" cy="312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21" name="Google Shape;521;p54"/>
          <p:cNvSpPr txBox="1"/>
          <p:nvPr>
            <p:ph idx="14" type="subTitle"/>
          </p:nvPr>
        </p:nvSpPr>
        <p:spPr>
          <a:xfrm>
            <a:off x="3166525" y="2148761"/>
            <a:ext cx="900900" cy="312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22" name="Google Shape;522;p54"/>
          <p:cNvSpPr txBox="1"/>
          <p:nvPr>
            <p:ph idx="15" type="subTitle"/>
          </p:nvPr>
        </p:nvSpPr>
        <p:spPr>
          <a:xfrm>
            <a:off x="4607875" y="2148761"/>
            <a:ext cx="900900" cy="312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23" name="Google Shape;523;p54"/>
          <p:cNvSpPr txBox="1"/>
          <p:nvPr>
            <p:ph idx="16" type="subTitle"/>
          </p:nvPr>
        </p:nvSpPr>
        <p:spPr>
          <a:xfrm>
            <a:off x="6049225" y="2148761"/>
            <a:ext cx="900900" cy="312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24" name="Google Shape;524;p54"/>
          <p:cNvSpPr txBox="1"/>
          <p:nvPr>
            <p:ph idx="17" type="subTitle"/>
          </p:nvPr>
        </p:nvSpPr>
        <p:spPr>
          <a:xfrm>
            <a:off x="7490575" y="2148761"/>
            <a:ext cx="900900" cy="312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25" name="Google Shape;525;p54"/>
          <p:cNvSpPr txBox="1"/>
          <p:nvPr>
            <p:ph idx="18" type="subTitle"/>
          </p:nvPr>
        </p:nvSpPr>
        <p:spPr>
          <a:xfrm>
            <a:off x="289100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00</a:t>
            </a:r>
            <a:endParaRPr/>
          </a:p>
        </p:txBody>
      </p:sp>
      <p:sp>
        <p:nvSpPr>
          <p:cNvPr id="526" name="Google Shape;526;p54"/>
          <p:cNvSpPr txBox="1"/>
          <p:nvPr>
            <p:ph idx="19" type="subTitle"/>
          </p:nvPr>
        </p:nvSpPr>
        <p:spPr>
          <a:xfrm>
            <a:off x="1728038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00</a:t>
            </a:r>
            <a:endParaRPr/>
          </a:p>
        </p:txBody>
      </p:sp>
      <p:sp>
        <p:nvSpPr>
          <p:cNvPr id="527" name="Google Shape;527;p54"/>
          <p:cNvSpPr txBox="1"/>
          <p:nvPr>
            <p:ph idx="20" type="subTitle"/>
          </p:nvPr>
        </p:nvSpPr>
        <p:spPr>
          <a:xfrm>
            <a:off x="3168063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00</a:t>
            </a:r>
            <a:endParaRPr/>
          </a:p>
        </p:txBody>
      </p:sp>
      <p:sp>
        <p:nvSpPr>
          <p:cNvPr id="528" name="Google Shape;528;p54"/>
          <p:cNvSpPr txBox="1"/>
          <p:nvPr>
            <p:ph idx="21" type="subTitle"/>
          </p:nvPr>
        </p:nvSpPr>
        <p:spPr>
          <a:xfrm>
            <a:off x="4608638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00</a:t>
            </a:r>
            <a:endParaRPr/>
          </a:p>
        </p:txBody>
      </p:sp>
      <p:sp>
        <p:nvSpPr>
          <p:cNvPr id="529" name="Google Shape;529;p54"/>
          <p:cNvSpPr txBox="1"/>
          <p:nvPr>
            <p:ph idx="22" type="subTitle"/>
          </p:nvPr>
        </p:nvSpPr>
        <p:spPr>
          <a:xfrm>
            <a:off x="6051325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00</a:t>
            </a:r>
            <a:endParaRPr/>
          </a:p>
        </p:txBody>
      </p:sp>
      <p:sp>
        <p:nvSpPr>
          <p:cNvPr id="530" name="Google Shape;530;p54"/>
          <p:cNvSpPr txBox="1"/>
          <p:nvPr>
            <p:ph idx="23" type="subTitle"/>
          </p:nvPr>
        </p:nvSpPr>
        <p:spPr>
          <a:xfrm>
            <a:off x="7490350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00</a:t>
            </a:r>
            <a:endParaRPr/>
          </a:p>
        </p:txBody>
      </p:sp>
      <p:sp>
        <p:nvSpPr>
          <p:cNvPr id="531" name="Google Shape;531;p54"/>
          <p:cNvSpPr txBox="1"/>
          <p:nvPr/>
        </p:nvSpPr>
        <p:spPr>
          <a:xfrm>
            <a:off x="366550" y="3232700"/>
            <a:ext cx="11418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🌐</a:t>
            </a:r>
            <a:endParaRPr sz="6000"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32" name="Google Shape;532;p54"/>
          <p:cNvSpPr txBox="1"/>
          <p:nvPr/>
        </p:nvSpPr>
        <p:spPr>
          <a:xfrm>
            <a:off x="1814350" y="3232700"/>
            <a:ext cx="11418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📬</a:t>
            </a:r>
            <a:endParaRPr sz="6000"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33" name="Google Shape;533;p54"/>
          <p:cNvSpPr txBox="1"/>
          <p:nvPr/>
        </p:nvSpPr>
        <p:spPr>
          <a:xfrm>
            <a:off x="3262150" y="3232700"/>
            <a:ext cx="11418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📮</a:t>
            </a:r>
            <a:endParaRPr sz="6000"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34" name="Google Shape;534;p54"/>
          <p:cNvSpPr txBox="1"/>
          <p:nvPr/>
        </p:nvSpPr>
        <p:spPr>
          <a:xfrm>
            <a:off x="4709950" y="3232700"/>
            <a:ext cx="11418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🔌</a:t>
            </a:r>
            <a:endParaRPr sz="6000"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35" name="Google Shape;535;p54"/>
          <p:cNvSpPr txBox="1"/>
          <p:nvPr/>
        </p:nvSpPr>
        <p:spPr>
          <a:xfrm>
            <a:off x="6157750" y="3232700"/>
            <a:ext cx="11418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🐍</a:t>
            </a:r>
            <a:endParaRPr sz="6000"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36" name="Google Shape;536;p54"/>
          <p:cNvSpPr txBox="1"/>
          <p:nvPr/>
        </p:nvSpPr>
        <p:spPr>
          <a:xfrm>
            <a:off x="7605550" y="3232700"/>
            <a:ext cx="11418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🆁</a:t>
            </a:r>
            <a:endParaRPr sz="6000"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5"/>
          <p:cNvSpPr txBox="1"/>
          <p:nvPr>
            <p:ph idx="3" type="body"/>
          </p:nvPr>
        </p:nvSpPr>
        <p:spPr>
          <a:xfrm>
            <a:off x="284700" y="1252725"/>
            <a:ext cx="3849300" cy="84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📡 API = Application Programming Interface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APIs let two systems communicate.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 web APIs, this usually means: your code ⇄ server over HTTP.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You send a request; the server sends back a response (usually in JSON or XML).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Uses </a:t>
            </a:r>
            <a:r>
              <a:rPr b="1" lang="en" sz="1400"/>
              <a:t>URLs </a:t>
            </a:r>
            <a:r>
              <a:rPr lang="en" sz="1400"/>
              <a:t>to communicate! (google.com/…)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APIs are the infrastructure behind the entire internet!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42" name="Google Shape;542;p55"/>
          <p:cNvSpPr txBox="1"/>
          <p:nvPr>
            <p:ph type="title"/>
          </p:nvPr>
        </p:nvSpPr>
        <p:spPr>
          <a:xfrm>
            <a:off x="284700" y="672675"/>
            <a:ext cx="4219200" cy="4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🌐</a:t>
            </a:r>
            <a:r>
              <a:rPr b="1" lang="en">
                <a:highlight>
                  <a:schemeClr val="accent2"/>
                </a:highlight>
                <a:latin typeface="Instrument Sans"/>
                <a:ea typeface="Instrument Sans"/>
                <a:cs typeface="Instrument Sans"/>
                <a:sym typeface="Instrument Sans"/>
              </a:rPr>
              <a:t>What is an API?</a:t>
            </a:r>
            <a:endParaRPr b="1">
              <a:highlight>
                <a:schemeClr val="accent2"/>
              </a:highlight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43" name="Google Shape;543;p55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</a:t>
            </a:r>
            <a:endParaRPr/>
          </a:p>
        </p:txBody>
      </p:sp>
      <p:sp>
        <p:nvSpPr>
          <p:cNvPr id="544" name="Google Shape;544;p55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5" name="Google Shape;545;p55"/>
          <p:cNvSpPr/>
          <p:nvPr/>
        </p:nvSpPr>
        <p:spPr>
          <a:xfrm>
            <a:off x="4778275" y="3514745"/>
            <a:ext cx="3979500" cy="1040400"/>
          </a:xfrm>
          <a:prstGeom prst="roundRect">
            <a:avLst>
              <a:gd fmla="val 11349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46" name="Google Shape;546;p55"/>
          <p:cNvSpPr txBox="1"/>
          <p:nvPr>
            <p:ph idx="8" type="body"/>
          </p:nvPr>
        </p:nvSpPr>
        <p:spPr>
          <a:xfrm>
            <a:off x="4782625" y="3906625"/>
            <a:ext cx="2741700" cy="5877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u="sng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US Census API (census data)</a:t>
            </a:r>
            <a:endParaRPr>
              <a:solidFill>
                <a:schemeClr val="accent3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u="sng">
                <a:solidFill>
                  <a:schemeClr val="accent3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TIGERweb API (maps)</a:t>
            </a:r>
            <a:endParaRPr>
              <a:solidFill>
                <a:schemeClr val="accent3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u="sng">
                <a:solidFill>
                  <a:schemeClr val="accent3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OpenWeatherAPI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47" name="Google Shape;547;p55"/>
          <p:cNvSpPr txBox="1"/>
          <p:nvPr>
            <p:ph idx="9" type="subTitle"/>
          </p:nvPr>
        </p:nvSpPr>
        <p:spPr>
          <a:xfrm>
            <a:off x="4782625" y="3396495"/>
            <a:ext cx="3979500" cy="4227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🌐</a:t>
            </a:r>
            <a:r>
              <a:rPr lang="en"/>
              <a:t>Example APIs</a:t>
            </a:r>
            <a:endParaRPr/>
          </a:p>
        </p:txBody>
      </p:sp>
      <p:pic>
        <p:nvPicPr>
          <p:cNvPr id="548" name="Google Shape;548;p55"/>
          <p:cNvPicPr preferRelativeResize="0"/>
          <p:nvPr/>
        </p:nvPicPr>
        <p:blipFill rotWithShape="1">
          <a:blip r:embed="rId6">
            <a:alphaModFix/>
          </a:blip>
          <a:srcRect b="23114" l="0" r="0" t="32883"/>
          <a:stretch/>
        </p:blipFill>
        <p:spPr>
          <a:xfrm>
            <a:off x="4571125" y="1540475"/>
            <a:ext cx="4465500" cy="1483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6"/>
          <p:cNvSpPr/>
          <p:nvPr/>
        </p:nvSpPr>
        <p:spPr>
          <a:xfrm>
            <a:off x="282475" y="4002000"/>
            <a:ext cx="3979500" cy="585300"/>
          </a:xfrm>
          <a:prstGeom prst="roundRect">
            <a:avLst>
              <a:gd fmla="val 11349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54" name="Google Shape;554;p56"/>
          <p:cNvSpPr txBox="1"/>
          <p:nvPr>
            <p:ph idx="3" type="body"/>
          </p:nvPr>
        </p:nvSpPr>
        <p:spPr>
          <a:xfrm>
            <a:off x="284700" y="1252725"/>
            <a:ext cx="4219200" cy="84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HyperText Transfer Protocol (HTTP) </a:t>
            </a:r>
            <a:r>
              <a:rPr lang="en" sz="1400"/>
              <a:t>is how web browsers (and code) talk to web servers.</a:t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/>
              <a:t>Key HTTP components:</a:t>
            </a:r>
            <a:endParaRPr sz="1100"/>
          </a:p>
        </p:txBody>
      </p:sp>
      <p:sp>
        <p:nvSpPr>
          <p:cNvPr id="555" name="Google Shape;555;p56"/>
          <p:cNvSpPr txBox="1"/>
          <p:nvPr>
            <p:ph idx="8" type="body"/>
          </p:nvPr>
        </p:nvSpPr>
        <p:spPr>
          <a:xfrm>
            <a:off x="286825" y="4317674"/>
            <a:ext cx="3979500" cy="3558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Body: Extra info sent with request (usually with POST/PUT).</a:t>
            </a:r>
            <a:endParaRPr/>
          </a:p>
        </p:txBody>
      </p:sp>
      <p:sp>
        <p:nvSpPr>
          <p:cNvPr id="556" name="Google Shape;556;p56"/>
          <p:cNvSpPr txBox="1"/>
          <p:nvPr>
            <p:ph type="title"/>
          </p:nvPr>
        </p:nvSpPr>
        <p:spPr>
          <a:xfrm>
            <a:off x="284700" y="672675"/>
            <a:ext cx="4219200" cy="7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strument Sans"/>
                <a:ea typeface="Instrument Sans"/>
                <a:cs typeface="Instrument Sans"/>
                <a:sym typeface="Instrument Sans"/>
              </a:rPr>
              <a:t>📬</a:t>
            </a:r>
            <a:r>
              <a:rPr b="1" lang="en">
                <a:highlight>
                  <a:schemeClr val="accent2"/>
                </a:highlight>
                <a:latin typeface="Instrument Sans"/>
                <a:ea typeface="Instrument Sans"/>
                <a:cs typeface="Instrument Sans"/>
                <a:sym typeface="Instrument Sans"/>
              </a:rPr>
              <a:t>HTTP and Endpoints (1)</a:t>
            </a:r>
            <a:endParaRPr b="1">
              <a:highlight>
                <a:schemeClr val="accent2"/>
              </a:highlight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57" name="Google Shape;557;p56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</a:t>
            </a:r>
            <a:endParaRPr/>
          </a:p>
        </p:txBody>
      </p:sp>
      <p:sp>
        <p:nvSpPr>
          <p:cNvPr id="558" name="Google Shape;558;p56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9" name="Google Shape;559;p56"/>
          <p:cNvSpPr/>
          <p:nvPr/>
        </p:nvSpPr>
        <p:spPr>
          <a:xfrm>
            <a:off x="288400" y="4644914"/>
            <a:ext cx="1742700" cy="422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accent3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Learn more</a:t>
            </a:r>
            <a:endParaRPr sz="900">
              <a:solidFill>
                <a:schemeClr val="accent3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560" name="Google Shape;560;p56"/>
          <p:cNvSpPr txBox="1"/>
          <p:nvPr>
            <p:ph idx="9" type="subTitle"/>
          </p:nvPr>
        </p:nvSpPr>
        <p:spPr>
          <a:xfrm>
            <a:off x="286825" y="3877730"/>
            <a:ext cx="3979500" cy="4227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📦 </a:t>
            </a:r>
            <a:r>
              <a:rPr lang="en"/>
              <a:t>Body</a:t>
            </a:r>
            <a:endParaRPr/>
          </a:p>
        </p:txBody>
      </p:sp>
      <p:pic>
        <p:nvPicPr>
          <p:cNvPr id="561" name="Google Shape;561;p56"/>
          <p:cNvPicPr preferRelativeResize="0"/>
          <p:nvPr/>
        </p:nvPicPr>
        <p:blipFill rotWithShape="1">
          <a:blip r:embed="rId4">
            <a:alphaModFix/>
          </a:blip>
          <a:srcRect b="11855" l="0" r="0" t="0"/>
          <a:stretch/>
        </p:blipFill>
        <p:spPr>
          <a:xfrm>
            <a:off x="4506575" y="1128275"/>
            <a:ext cx="4497600" cy="2778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562" name="Google Shape;562;p56"/>
          <p:cNvSpPr/>
          <p:nvPr/>
        </p:nvSpPr>
        <p:spPr>
          <a:xfrm>
            <a:off x="282475" y="3362356"/>
            <a:ext cx="3979500" cy="585300"/>
          </a:xfrm>
          <a:prstGeom prst="roundRect">
            <a:avLst>
              <a:gd fmla="val 11349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63" name="Google Shape;563;p56"/>
          <p:cNvSpPr txBox="1"/>
          <p:nvPr>
            <p:ph idx="8" type="body"/>
          </p:nvPr>
        </p:nvSpPr>
        <p:spPr>
          <a:xfrm>
            <a:off x="286825" y="3678030"/>
            <a:ext cx="3979500" cy="3558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Metadata (e.g., authentication tokens, content type).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56"/>
          <p:cNvSpPr txBox="1"/>
          <p:nvPr>
            <p:ph idx="9" type="subTitle"/>
          </p:nvPr>
        </p:nvSpPr>
        <p:spPr>
          <a:xfrm>
            <a:off x="286825" y="3244095"/>
            <a:ext cx="3979500" cy="4227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🗝️</a:t>
            </a:r>
            <a:r>
              <a:rPr lang="en"/>
              <a:t>Headers</a:t>
            </a:r>
            <a:endParaRPr/>
          </a:p>
        </p:txBody>
      </p:sp>
      <p:sp>
        <p:nvSpPr>
          <p:cNvPr id="565" name="Google Shape;565;p56"/>
          <p:cNvSpPr/>
          <p:nvPr/>
        </p:nvSpPr>
        <p:spPr>
          <a:xfrm>
            <a:off x="282475" y="2730635"/>
            <a:ext cx="3979500" cy="585300"/>
          </a:xfrm>
          <a:prstGeom prst="roundRect">
            <a:avLst>
              <a:gd fmla="val 11349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66" name="Google Shape;566;p56"/>
          <p:cNvSpPr txBox="1"/>
          <p:nvPr>
            <p:ph idx="8" type="body"/>
          </p:nvPr>
        </p:nvSpPr>
        <p:spPr>
          <a:xfrm>
            <a:off x="286825" y="3046309"/>
            <a:ext cx="3979500" cy="3558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of action you’re taking (GET, POST, PUT, DELETE)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56"/>
          <p:cNvSpPr txBox="1"/>
          <p:nvPr>
            <p:ph idx="9" type="subTitle"/>
          </p:nvPr>
        </p:nvSpPr>
        <p:spPr>
          <a:xfrm>
            <a:off x="286825" y="2606365"/>
            <a:ext cx="3979500" cy="4227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🔌</a:t>
            </a:r>
            <a:r>
              <a:rPr lang="en"/>
              <a:t>Method</a:t>
            </a:r>
            <a:endParaRPr/>
          </a:p>
        </p:txBody>
      </p:sp>
      <p:sp>
        <p:nvSpPr>
          <p:cNvPr id="568" name="Google Shape;568;p56"/>
          <p:cNvSpPr/>
          <p:nvPr/>
        </p:nvSpPr>
        <p:spPr>
          <a:xfrm>
            <a:off x="282475" y="2097000"/>
            <a:ext cx="3979500" cy="585300"/>
          </a:xfrm>
          <a:prstGeom prst="roundRect">
            <a:avLst>
              <a:gd fmla="val 11349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69" name="Google Shape;569;p56"/>
          <p:cNvSpPr txBox="1"/>
          <p:nvPr>
            <p:ph idx="8" type="body"/>
          </p:nvPr>
        </p:nvSpPr>
        <p:spPr>
          <a:xfrm>
            <a:off x="286825" y="2412674"/>
            <a:ext cx="3979500" cy="3558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“endpoint” you’re calling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56"/>
          <p:cNvSpPr txBox="1"/>
          <p:nvPr>
            <p:ph idx="9" type="subTitle"/>
          </p:nvPr>
        </p:nvSpPr>
        <p:spPr>
          <a:xfrm>
            <a:off x="286825" y="1956618"/>
            <a:ext cx="3979500" cy="4227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✉️ </a:t>
            </a:r>
            <a:r>
              <a:rPr lang="en"/>
              <a:t>URL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7"/>
          <p:cNvSpPr/>
          <p:nvPr/>
        </p:nvSpPr>
        <p:spPr>
          <a:xfrm>
            <a:off x="282475" y="4002000"/>
            <a:ext cx="3979500" cy="585300"/>
          </a:xfrm>
          <a:prstGeom prst="roundRect">
            <a:avLst>
              <a:gd fmla="val 11349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76" name="Google Shape;576;p57"/>
          <p:cNvSpPr txBox="1"/>
          <p:nvPr>
            <p:ph idx="3" type="body"/>
          </p:nvPr>
        </p:nvSpPr>
        <p:spPr>
          <a:xfrm>
            <a:off x="284700" y="1252725"/>
            <a:ext cx="4219200" cy="84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 </a:t>
            </a:r>
            <a:r>
              <a:rPr b="1" lang="en" sz="1400"/>
              <a:t>Endpoint </a:t>
            </a:r>
            <a:r>
              <a:rPr lang="en" sz="1400"/>
              <a:t>is a specific URL where an API makes a resource available. </a:t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400"/>
              <a:t>It defines what you can access, where, and how.</a:t>
            </a:r>
            <a:endParaRPr sz="1400"/>
          </a:p>
        </p:txBody>
      </p:sp>
      <p:sp>
        <p:nvSpPr>
          <p:cNvPr id="577" name="Google Shape;577;p57"/>
          <p:cNvSpPr txBox="1"/>
          <p:nvPr>
            <p:ph idx="8" type="body"/>
          </p:nvPr>
        </p:nvSpPr>
        <p:spPr>
          <a:xfrm>
            <a:off x="286825" y="4317674"/>
            <a:ext cx="3979500" cy="3558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?page=2&amp;id=5</a:t>
            </a:r>
            <a:endParaRPr b="1" sz="12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8" name="Google Shape;578;p57"/>
          <p:cNvSpPr txBox="1"/>
          <p:nvPr>
            <p:ph type="title"/>
          </p:nvPr>
        </p:nvSpPr>
        <p:spPr>
          <a:xfrm>
            <a:off x="284700" y="672675"/>
            <a:ext cx="4219200" cy="45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strument Sans"/>
                <a:ea typeface="Instrument Sans"/>
                <a:cs typeface="Instrument Sans"/>
                <a:sym typeface="Instrument Sans"/>
              </a:rPr>
              <a:t>📬</a:t>
            </a:r>
            <a:r>
              <a:rPr b="1" lang="en">
                <a:highlight>
                  <a:schemeClr val="accent2"/>
                </a:highlight>
                <a:latin typeface="Instrument Sans"/>
                <a:ea typeface="Instrument Sans"/>
                <a:cs typeface="Instrument Sans"/>
                <a:sym typeface="Instrument Sans"/>
              </a:rPr>
              <a:t>HTTP and Endpoints (2)</a:t>
            </a:r>
            <a:endParaRPr b="1">
              <a:highlight>
                <a:schemeClr val="accent2"/>
              </a:highlight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79" name="Google Shape;579;p57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</a:t>
            </a:r>
            <a:endParaRPr/>
          </a:p>
        </p:txBody>
      </p:sp>
      <p:sp>
        <p:nvSpPr>
          <p:cNvPr id="580" name="Google Shape;580;p57"/>
          <p:cNvSpPr txBox="1"/>
          <p:nvPr>
            <p:ph idx="12" type="sldNum"/>
          </p:nvPr>
        </p:nvSpPr>
        <p:spPr>
          <a:xfrm>
            <a:off x="8556779" y="45162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1" name="Google Shape;581;p57"/>
          <p:cNvSpPr/>
          <p:nvPr/>
        </p:nvSpPr>
        <p:spPr>
          <a:xfrm>
            <a:off x="288400" y="4644914"/>
            <a:ext cx="1742700" cy="422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accent3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Learn more</a:t>
            </a:r>
            <a:endParaRPr sz="900">
              <a:solidFill>
                <a:schemeClr val="accent3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582" name="Google Shape;582;p57"/>
          <p:cNvSpPr txBox="1"/>
          <p:nvPr>
            <p:ph idx="9" type="subTitle"/>
          </p:nvPr>
        </p:nvSpPr>
        <p:spPr>
          <a:xfrm>
            <a:off x="286825" y="3877730"/>
            <a:ext cx="3979500" cy="4227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🔍</a:t>
            </a:r>
            <a:r>
              <a:rPr lang="en"/>
              <a:t> Query Parameters</a:t>
            </a:r>
            <a:endParaRPr/>
          </a:p>
        </p:txBody>
      </p:sp>
      <p:sp>
        <p:nvSpPr>
          <p:cNvPr id="583" name="Google Shape;583;p57"/>
          <p:cNvSpPr/>
          <p:nvPr/>
        </p:nvSpPr>
        <p:spPr>
          <a:xfrm>
            <a:off x="282475" y="3362356"/>
            <a:ext cx="3979500" cy="585300"/>
          </a:xfrm>
          <a:prstGeom prst="roundRect">
            <a:avLst>
              <a:gd fmla="val 11349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84" name="Google Shape;584;p57"/>
          <p:cNvSpPr txBox="1"/>
          <p:nvPr>
            <p:ph idx="8" type="body"/>
          </p:nvPr>
        </p:nvSpPr>
        <p:spPr>
          <a:xfrm>
            <a:off x="286825" y="3678030"/>
            <a:ext cx="3979500" cy="3558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→ retrieve information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57"/>
          <p:cNvSpPr txBox="1"/>
          <p:nvPr>
            <p:ph idx="9" type="subTitle"/>
          </p:nvPr>
        </p:nvSpPr>
        <p:spPr>
          <a:xfrm>
            <a:off x="286825" y="3244095"/>
            <a:ext cx="3979500" cy="4227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🔌</a:t>
            </a:r>
            <a:r>
              <a:rPr lang="en"/>
              <a:t>Method</a:t>
            </a:r>
            <a:endParaRPr/>
          </a:p>
        </p:txBody>
      </p:sp>
      <p:sp>
        <p:nvSpPr>
          <p:cNvPr id="586" name="Google Shape;586;p57"/>
          <p:cNvSpPr/>
          <p:nvPr/>
        </p:nvSpPr>
        <p:spPr>
          <a:xfrm>
            <a:off x="282475" y="2730635"/>
            <a:ext cx="3979500" cy="585300"/>
          </a:xfrm>
          <a:prstGeom prst="roundRect">
            <a:avLst>
              <a:gd fmla="val 11349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87" name="Google Shape;587;p57"/>
          <p:cNvSpPr txBox="1"/>
          <p:nvPr>
            <p:ph idx="9" type="subTitle"/>
          </p:nvPr>
        </p:nvSpPr>
        <p:spPr>
          <a:xfrm>
            <a:off x="286825" y="2606365"/>
            <a:ext cx="3979500" cy="4227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🚪</a:t>
            </a:r>
            <a:r>
              <a:rPr lang="en"/>
              <a:t>Endpoint Path</a:t>
            </a:r>
            <a:endParaRPr/>
          </a:p>
        </p:txBody>
      </p:sp>
      <p:sp>
        <p:nvSpPr>
          <p:cNvPr id="588" name="Google Shape;588;p57"/>
          <p:cNvSpPr txBox="1"/>
          <p:nvPr>
            <p:ph idx="8" type="body"/>
          </p:nvPr>
        </p:nvSpPr>
        <p:spPr>
          <a:xfrm>
            <a:off x="286825" y="3046309"/>
            <a:ext cx="3979500" cy="3558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/api/users/2</a:t>
            </a:r>
            <a:endParaRPr b="1" sz="1200">
              <a:solidFill>
                <a:schemeClr val="accent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57"/>
          <p:cNvSpPr/>
          <p:nvPr/>
        </p:nvSpPr>
        <p:spPr>
          <a:xfrm>
            <a:off x="282475" y="2097000"/>
            <a:ext cx="3979500" cy="585300"/>
          </a:xfrm>
          <a:prstGeom prst="roundRect">
            <a:avLst>
              <a:gd fmla="val 11349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90" name="Google Shape;590;p57"/>
          <p:cNvSpPr txBox="1"/>
          <p:nvPr>
            <p:ph idx="8" type="body"/>
          </p:nvPr>
        </p:nvSpPr>
        <p:spPr>
          <a:xfrm>
            <a:off x="286825" y="2412674"/>
            <a:ext cx="3979500" cy="3558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https://reqres.in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91" name="Google Shape;591;p57"/>
          <p:cNvSpPr txBox="1"/>
          <p:nvPr>
            <p:ph idx="9" type="subTitle"/>
          </p:nvPr>
        </p:nvSpPr>
        <p:spPr>
          <a:xfrm>
            <a:off x="286825" y="1956618"/>
            <a:ext cx="3979500" cy="4227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🏠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/>
              <a:t>Base URL</a:t>
            </a:r>
            <a:endParaRPr/>
          </a:p>
        </p:txBody>
      </p:sp>
      <p:sp>
        <p:nvSpPr>
          <p:cNvPr id="592" name="Google Shape;592;p57"/>
          <p:cNvSpPr/>
          <p:nvPr/>
        </p:nvSpPr>
        <p:spPr>
          <a:xfrm>
            <a:off x="4854475" y="726948"/>
            <a:ext cx="3991500" cy="2404500"/>
          </a:xfrm>
          <a:prstGeom prst="roundRect">
            <a:avLst>
              <a:gd fmla="val 11349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93" name="Google Shape;593;p57"/>
          <p:cNvSpPr txBox="1"/>
          <p:nvPr/>
        </p:nvSpPr>
        <p:spPr>
          <a:xfrm>
            <a:off x="4920900" y="1385575"/>
            <a:ext cx="4068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Full request: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curl -X GET "https://reqres.in</a:t>
            </a:r>
            <a:r>
              <a:rPr b="1" lang="en" sz="12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/api/users</a:t>
            </a:r>
            <a:r>
              <a:rPr b="1" lang="en" sz="12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?page=1&amp;id=5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rPr>
              <a:t>*curl is a tool for querying APIs. </a:t>
            </a:r>
            <a:endParaRPr i="1" sz="1200">
              <a:solidFill>
                <a:schemeClr val="accen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rPr>
              <a:t>*NOTE: you’ll need an API key for this query to work. See next slides!</a:t>
            </a:r>
            <a:endParaRPr i="1" sz="1200">
              <a:solidFill>
                <a:schemeClr val="accen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94" name="Google Shape;594;p57"/>
          <p:cNvSpPr/>
          <p:nvPr/>
        </p:nvSpPr>
        <p:spPr>
          <a:xfrm>
            <a:off x="4854475" y="3222075"/>
            <a:ext cx="3979500" cy="1312200"/>
          </a:xfrm>
          <a:prstGeom prst="roundRect">
            <a:avLst>
              <a:gd fmla="val 11349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95" name="Google Shape;595;p57"/>
          <p:cNvSpPr txBox="1"/>
          <p:nvPr>
            <p:ph idx="8" type="body"/>
          </p:nvPr>
        </p:nvSpPr>
        <p:spPr>
          <a:xfrm>
            <a:off x="4858825" y="3784276"/>
            <a:ext cx="3979500" cy="7056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/>
          <a:p>
            <a:pPr indent="-149225" lvl="0" marL="14287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? → </a:t>
            </a:r>
            <a:r>
              <a:rPr lang="en"/>
              <a:t>starts the query; everything after this is a parameter, not an endpoint</a:t>
            </a:r>
            <a:endParaRPr/>
          </a:p>
          <a:p>
            <a:pPr indent="-149225" lvl="0" marL="14287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&amp; → </a:t>
            </a:r>
            <a:r>
              <a:rPr lang="en"/>
              <a:t>separates one query parameter from another; only necessary if multiple parameters</a:t>
            </a:r>
            <a:endParaRPr/>
          </a:p>
        </p:txBody>
      </p:sp>
      <p:sp>
        <p:nvSpPr>
          <p:cNvPr id="596" name="Google Shape;596;p57"/>
          <p:cNvSpPr txBox="1"/>
          <p:nvPr>
            <p:ph idx="9" type="subTitle"/>
          </p:nvPr>
        </p:nvSpPr>
        <p:spPr>
          <a:xfrm>
            <a:off x="4858825" y="3191930"/>
            <a:ext cx="3979500" cy="4227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🧩</a:t>
            </a:r>
            <a:r>
              <a:rPr lang="en"/>
              <a:t> Query Syntax</a:t>
            </a:r>
            <a:endParaRPr/>
          </a:p>
        </p:txBody>
      </p:sp>
      <p:sp>
        <p:nvSpPr>
          <p:cNvPr id="597" name="Google Shape;597;p57"/>
          <p:cNvSpPr txBox="1"/>
          <p:nvPr>
            <p:ph idx="9" type="subTitle"/>
          </p:nvPr>
        </p:nvSpPr>
        <p:spPr>
          <a:xfrm>
            <a:off x="4858825" y="753530"/>
            <a:ext cx="3979500" cy="4227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📨</a:t>
            </a:r>
            <a:r>
              <a:rPr lang="en"/>
              <a:t> Example Endpoint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8"/>
          <p:cNvSpPr txBox="1"/>
          <p:nvPr>
            <p:ph idx="3" type="body"/>
          </p:nvPr>
        </p:nvSpPr>
        <p:spPr>
          <a:xfrm>
            <a:off x="284700" y="1252725"/>
            <a:ext cx="4219200" cy="84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88038"/>
                </a:solidFill>
              </a:rPr>
              <a:t>curl</a:t>
            </a:r>
            <a:r>
              <a:rPr lang="en" sz="1400">
                <a:solidFill>
                  <a:srgbClr val="000000"/>
                </a:solidFill>
              </a:rPr>
              <a:t> = </a:t>
            </a:r>
            <a:r>
              <a:rPr i="1" lang="en" sz="1400">
                <a:solidFill>
                  <a:srgbClr val="000000"/>
                </a:solidFill>
              </a:rPr>
              <a:t>Client for URLs</a:t>
            </a:r>
            <a:endParaRPr i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strument Sans"/>
              <a:buChar char="●"/>
            </a:pPr>
            <a:r>
              <a:rPr lang="en" sz="1400">
                <a:solidFill>
                  <a:srgbClr val="000000"/>
                </a:solidFill>
              </a:rPr>
              <a:t>A command-line tool to send HTTP requests.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strument Sans"/>
              <a:buChar char="●"/>
            </a:pPr>
            <a:r>
              <a:rPr lang="en" sz="1400">
                <a:solidFill>
                  <a:srgbClr val="000000"/>
                </a:solidFill>
              </a:rPr>
              <a:t>Popular for quick testing and scripting.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</a:rPr>
              <a:t>Can install for git bash terminal, R, Python, etc.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603" name="Google Shape;603;p58"/>
          <p:cNvSpPr txBox="1"/>
          <p:nvPr>
            <p:ph type="title"/>
          </p:nvPr>
        </p:nvSpPr>
        <p:spPr>
          <a:xfrm>
            <a:off x="284700" y="672675"/>
            <a:ext cx="4219200" cy="45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strument Sans"/>
                <a:ea typeface="Instrument Sans"/>
                <a:cs typeface="Instrument Sans"/>
                <a:sym typeface="Instrument Sans"/>
              </a:rPr>
              <a:t>📮</a:t>
            </a:r>
            <a:r>
              <a:rPr b="1" lang="en">
                <a:highlight>
                  <a:schemeClr val="accent2"/>
                </a:highlight>
                <a:latin typeface="Instrument Sans"/>
                <a:ea typeface="Instrument Sans"/>
                <a:cs typeface="Instrument Sans"/>
                <a:sym typeface="Instrument Sans"/>
              </a:rPr>
              <a:t>What is </a:t>
            </a:r>
            <a:r>
              <a:rPr b="1" lang="en" u="sng">
                <a:highlight>
                  <a:schemeClr val="accent2"/>
                </a:highlight>
                <a:latin typeface="Instrument Sans"/>
                <a:ea typeface="Instrument Sans"/>
                <a:cs typeface="Instrument Sans"/>
                <a:sym typeface="Instrument Sans"/>
              </a:rPr>
              <a:t>curl</a:t>
            </a:r>
            <a:r>
              <a:rPr b="1" lang="en">
                <a:highlight>
                  <a:schemeClr val="accent2"/>
                </a:highlight>
                <a:latin typeface="Instrument Sans"/>
                <a:ea typeface="Instrument Sans"/>
                <a:cs typeface="Instrument Sans"/>
                <a:sym typeface="Instrument Sans"/>
              </a:rPr>
              <a:t>?</a:t>
            </a:r>
            <a:endParaRPr b="1">
              <a:highlight>
                <a:schemeClr val="accent2"/>
              </a:highlight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04" name="Google Shape;604;p58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</a:t>
            </a:r>
            <a:endParaRPr/>
          </a:p>
        </p:txBody>
      </p:sp>
      <p:sp>
        <p:nvSpPr>
          <p:cNvPr id="605" name="Google Shape;605;p58"/>
          <p:cNvSpPr txBox="1"/>
          <p:nvPr>
            <p:ph idx="12" type="sldNum"/>
          </p:nvPr>
        </p:nvSpPr>
        <p:spPr>
          <a:xfrm>
            <a:off x="8556779" y="45162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6" name="Google Shape;606;p58"/>
          <p:cNvSpPr/>
          <p:nvPr/>
        </p:nvSpPr>
        <p:spPr>
          <a:xfrm>
            <a:off x="288400" y="4644914"/>
            <a:ext cx="1742700" cy="422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accent3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Learn more</a:t>
            </a:r>
            <a:endParaRPr sz="900">
              <a:solidFill>
                <a:schemeClr val="accent3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607" name="Google Shape;607;p58"/>
          <p:cNvSpPr/>
          <p:nvPr/>
        </p:nvSpPr>
        <p:spPr>
          <a:xfrm>
            <a:off x="282475" y="3971956"/>
            <a:ext cx="3979500" cy="585300"/>
          </a:xfrm>
          <a:prstGeom prst="roundRect">
            <a:avLst>
              <a:gd fmla="val 11349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08" name="Google Shape;608;p58"/>
          <p:cNvSpPr txBox="1"/>
          <p:nvPr>
            <p:ph idx="8" type="body"/>
          </p:nvPr>
        </p:nvSpPr>
        <p:spPr>
          <a:xfrm>
            <a:off x="286825" y="4287630"/>
            <a:ext cx="3979500" cy="3558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Adds </a:t>
            </a:r>
            <a:r>
              <a:rPr b="1" lang="en" sz="1200"/>
              <a:t>Data </a:t>
            </a:r>
            <a:r>
              <a:rPr lang="en" sz="1200"/>
              <a:t>(used with POST queries)</a:t>
            </a:r>
            <a:endParaRPr sz="1200"/>
          </a:p>
        </p:txBody>
      </p:sp>
      <p:sp>
        <p:nvSpPr>
          <p:cNvPr id="609" name="Google Shape;609;p58"/>
          <p:cNvSpPr txBox="1"/>
          <p:nvPr>
            <p:ph idx="9" type="subTitle"/>
          </p:nvPr>
        </p:nvSpPr>
        <p:spPr>
          <a:xfrm>
            <a:off x="286825" y="3853695"/>
            <a:ext cx="3979500" cy="4227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📦</a:t>
            </a:r>
            <a:r>
              <a:rPr lang="en"/>
              <a:t>-d</a:t>
            </a:r>
            <a:endParaRPr/>
          </a:p>
        </p:txBody>
      </p:sp>
      <p:sp>
        <p:nvSpPr>
          <p:cNvPr id="610" name="Google Shape;610;p58"/>
          <p:cNvSpPr/>
          <p:nvPr/>
        </p:nvSpPr>
        <p:spPr>
          <a:xfrm>
            <a:off x="282475" y="3340235"/>
            <a:ext cx="3979500" cy="585300"/>
          </a:xfrm>
          <a:prstGeom prst="roundRect">
            <a:avLst>
              <a:gd fmla="val 11349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11" name="Google Shape;611;p58"/>
          <p:cNvSpPr txBox="1"/>
          <p:nvPr>
            <p:ph idx="9" type="subTitle"/>
          </p:nvPr>
        </p:nvSpPr>
        <p:spPr>
          <a:xfrm>
            <a:off x="286825" y="3215965"/>
            <a:ext cx="3979500" cy="4227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🗝️-H</a:t>
            </a:r>
            <a:endParaRPr/>
          </a:p>
        </p:txBody>
      </p:sp>
      <p:sp>
        <p:nvSpPr>
          <p:cNvPr id="612" name="Google Shape;612;p58"/>
          <p:cNvSpPr txBox="1"/>
          <p:nvPr>
            <p:ph idx="8" type="body"/>
          </p:nvPr>
        </p:nvSpPr>
        <p:spPr>
          <a:xfrm>
            <a:off x="286825" y="3655909"/>
            <a:ext cx="3979500" cy="3558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adds </a:t>
            </a:r>
            <a:r>
              <a:rPr b="1" lang="en" sz="1200"/>
              <a:t>Headers</a:t>
            </a:r>
            <a:endParaRPr b="1" sz="1200"/>
          </a:p>
        </p:txBody>
      </p:sp>
      <p:sp>
        <p:nvSpPr>
          <p:cNvPr id="613" name="Google Shape;613;p58"/>
          <p:cNvSpPr/>
          <p:nvPr/>
        </p:nvSpPr>
        <p:spPr>
          <a:xfrm>
            <a:off x="282475" y="2706600"/>
            <a:ext cx="3979500" cy="585300"/>
          </a:xfrm>
          <a:prstGeom prst="roundRect">
            <a:avLst>
              <a:gd fmla="val 11349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14" name="Google Shape;614;p58"/>
          <p:cNvSpPr txBox="1"/>
          <p:nvPr>
            <p:ph idx="8" type="body"/>
          </p:nvPr>
        </p:nvSpPr>
        <p:spPr>
          <a:xfrm>
            <a:off x="286825" y="3022274"/>
            <a:ext cx="3979500" cy="3558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Sets the </a:t>
            </a:r>
            <a:r>
              <a:rPr b="1" lang="en" sz="1200"/>
              <a:t>Method </a:t>
            </a:r>
            <a:r>
              <a:rPr lang="en" sz="1200"/>
              <a:t>(GET, POST, etc.)</a:t>
            </a:r>
            <a:endParaRPr sz="1200"/>
          </a:p>
        </p:txBody>
      </p:sp>
      <p:sp>
        <p:nvSpPr>
          <p:cNvPr id="615" name="Google Shape;615;p58"/>
          <p:cNvSpPr txBox="1"/>
          <p:nvPr>
            <p:ph idx="9" type="subTitle"/>
          </p:nvPr>
        </p:nvSpPr>
        <p:spPr>
          <a:xfrm>
            <a:off x="286825" y="2566218"/>
            <a:ext cx="3979500" cy="4227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🔌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/>
              <a:t>-X</a:t>
            </a:r>
            <a:endParaRPr/>
          </a:p>
        </p:txBody>
      </p:sp>
      <p:sp>
        <p:nvSpPr>
          <p:cNvPr id="616" name="Google Shape;616;p58"/>
          <p:cNvSpPr/>
          <p:nvPr/>
        </p:nvSpPr>
        <p:spPr>
          <a:xfrm>
            <a:off x="4854475" y="372525"/>
            <a:ext cx="3991500" cy="3102900"/>
          </a:xfrm>
          <a:prstGeom prst="roundRect">
            <a:avLst>
              <a:gd fmla="val 11349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17" name="Google Shape;617;p58"/>
          <p:cNvSpPr txBox="1"/>
          <p:nvPr/>
        </p:nvSpPr>
        <p:spPr>
          <a:xfrm>
            <a:off x="4920900" y="1004575"/>
            <a:ext cx="4068000" cy="24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# Get data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curl -X GET "https://reqres.in/api/users/2" \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    -H "x-api-key: reqres-free-v1"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# Post new data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curl -X POST "https://reqres.in/api/users" \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    -H "Content-Type: application/json" \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    -H "x-api-key: reqres-free-v1" \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    -d '{"name": "Ada Lovelace", "job": "engineer"}'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rPr>
              <a:t>*NOTE: you’ll need an API key for this query to work. See next slides!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8" name="Google Shape;618;p58"/>
          <p:cNvSpPr/>
          <p:nvPr/>
        </p:nvSpPr>
        <p:spPr>
          <a:xfrm>
            <a:off x="4854475" y="3607505"/>
            <a:ext cx="3979500" cy="1312200"/>
          </a:xfrm>
          <a:prstGeom prst="roundRect">
            <a:avLst>
              <a:gd fmla="val 11349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19" name="Google Shape;619;p58"/>
          <p:cNvSpPr txBox="1"/>
          <p:nvPr>
            <p:ph idx="8" type="body"/>
          </p:nvPr>
        </p:nvSpPr>
        <p:spPr>
          <a:xfrm>
            <a:off x="4858825" y="4169707"/>
            <a:ext cx="3979500" cy="7056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/>
          <a:p>
            <a:pPr indent="-149225" lvl="0" marL="14287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Roboto Mono"/>
              <a:buChar char="●"/>
            </a:pPr>
            <a:r>
              <a:rPr lang="en" u="sng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Install </a:t>
            </a:r>
            <a:r>
              <a:rPr b="1" lang="en" u="sng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 [LINK]</a:t>
            </a:r>
            <a:endParaRPr b="1">
              <a:solidFill>
                <a:schemeClr val="accent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06375" lvl="1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○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Auto installs </a:t>
            </a: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git bash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language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206375" lvl="1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○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Auto installs </a:t>
            </a: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curl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20" name="Google Shape;620;p58"/>
          <p:cNvSpPr txBox="1"/>
          <p:nvPr>
            <p:ph idx="9" type="subTitle"/>
          </p:nvPr>
        </p:nvSpPr>
        <p:spPr>
          <a:xfrm>
            <a:off x="4858825" y="3577360"/>
            <a:ext cx="3979500" cy="4227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🧩 How to get </a:t>
            </a:r>
            <a:r>
              <a:rPr lang="en" u="sng"/>
              <a:t>curl</a:t>
            </a:r>
            <a:r>
              <a:rPr lang="en"/>
              <a:t> in terminal</a:t>
            </a:r>
            <a:endParaRPr/>
          </a:p>
        </p:txBody>
      </p:sp>
      <p:sp>
        <p:nvSpPr>
          <p:cNvPr id="621" name="Google Shape;621;p58"/>
          <p:cNvSpPr txBox="1"/>
          <p:nvPr>
            <p:ph idx="9" type="subTitle"/>
          </p:nvPr>
        </p:nvSpPr>
        <p:spPr>
          <a:xfrm>
            <a:off x="4858825" y="372530"/>
            <a:ext cx="3979500" cy="4227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📨 Example curl requests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9"/>
          <p:cNvSpPr/>
          <p:nvPr/>
        </p:nvSpPr>
        <p:spPr>
          <a:xfrm>
            <a:off x="4702075" y="1184513"/>
            <a:ext cx="3991500" cy="1441200"/>
          </a:xfrm>
          <a:prstGeom prst="roundRect">
            <a:avLst>
              <a:gd fmla="val 11349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27" name="Google Shape;627;p59"/>
          <p:cNvSpPr txBox="1"/>
          <p:nvPr>
            <p:ph idx="9" type="subTitle"/>
          </p:nvPr>
        </p:nvSpPr>
        <p:spPr>
          <a:xfrm>
            <a:off x="4706450" y="1134525"/>
            <a:ext cx="3991500" cy="6681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🔍 </a:t>
            </a:r>
            <a:r>
              <a:rPr lang="en"/>
              <a:t>API Key as Query Parameter</a:t>
            </a:r>
            <a:endParaRPr/>
          </a:p>
        </p:txBody>
      </p:sp>
      <p:sp>
        <p:nvSpPr>
          <p:cNvPr id="628" name="Google Shape;628;p59"/>
          <p:cNvSpPr txBox="1"/>
          <p:nvPr>
            <p:ph idx="3" type="body"/>
          </p:nvPr>
        </p:nvSpPr>
        <p:spPr>
          <a:xfrm>
            <a:off x="284700" y="1252725"/>
            <a:ext cx="4219200" cy="84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Why do APIs need authentication?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To control access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To track usage (rate limiting, quotas)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To prevent abuse or scraping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Depending on the API, you can setup authentication either with a </a:t>
            </a:r>
            <a:r>
              <a:rPr b="1" lang="en" sz="1400"/>
              <a:t>Query Parameter </a:t>
            </a:r>
            <a:r>
              <a:rPr lang="en" sz="1400"/>
              <a:t>or a </a:t>
            </a:r>
            <a:r>
              <a:rPr b="1" lang="en" sz="1400"/>
              <a:t>Header Field. 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400">
                <a:solidFill>
                  <a:srgbClr val="666666"/>
                </a:solidFill>
              </a:rPr>
              <a:t>(Query Parameter </a:t>
            </a:r>
            <a:r>
              <a:rPr lang="en" sz="1400">
                <a:solidFill>
                  <a:srgbClr val="666666"/>
                </a:solidFill>
              </a:rPr>
              <a:t>is easiest for you to do yourself.)</a:t>
            </a:r>
            <a:endParaRPr sz="1400">
              <a:solidFill>
                <a:srgbClr val="666666"/>
              </a:solidFill>
            </a:endParaRPr>
          </a:p>
        </p:txBody>
      </p:sp>
      <p:sp>
        <p:nvSpPr>
          <p:cNvPr id="629" name="Google Shape;629;p59"/>
          <p:cNvSpPr txBox="1"/>
          <p:nvPr>
            <p:ph idx="8" type="body"/>
          </p:nvPr>
        </p:nvSpPr>
        <p:spPr>
          <a:xfrm>
            <a:off x="4706450" y="1720900"/>
            <a:ext cx="4090500" cy="5841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curl -X GET "https://api.openweathermap.org/data/2.5/weather?q=Ithaca,US&amp;appid=</a:t>
            </a:r>
            <a:r>
              <a:rPr b="1" lang="en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YOUR_API_KEY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”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59"/>
          <p:cNvSpPr txBox="1"/>
          <p:nvPr>
            <p:ph type="title"/>
          </p:nvPr>
        </p:nvSpPr>
        <p:spPr>
          <a:xfrm>
            <a:off x="284700" y="672675"/>
            <a:ext cx="4504200" cy="45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strument Sans"/>
                <a:ea typeface="Instrument Sans"/>
                <a:cs typeface="Instrument Sans"/>
                <a:sym typeface="Instrument Sans"/>
              </a:rPr>
              <a:t>🔐</a:t>
            </a:r>
            <a:r>
              <a:rPr b="1" lang="en">
                <a:highlight>
                  <a:schemeClr val="accent2"/>
                </a:highlight>
                <a:latin typeface="Instrument Sans"/>
                <a:ea typeface="Instrument Sans"/>
                <a:cs typeface="Instrument Sans"/>
                <a:sym typeface="Instrument Sans"/>
              </a:rPr>
              <a:t>Security and Authentication</a:t>
            </a:r>
            <a:endParaRPr b="1">
              <a:highlight>
                <a:schemeClr val="accent2"/>
              </a:highlight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31" name="Google Shape;631;p59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</a:t>
            </a:r>
            <a:endParaRPr/>
          </a:p>
        </p:txBody>
      </p:sp>
      <p:sp>
        <p:nvSpPr>
          <p:cNvPr id="632" name="Google Shape;632;p59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3" name="Google Shape;633;p59"/>
          <p:cNvSpPr/>
          <p:nvPr/>
        </p:nvSpPr>
        <p:spPr>
          <a:xfrm>
            <a:off x="288400" y="4644914"/>
            <a:ext cx="1742700" cy="422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accent3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Learn more</a:t>
            </a:r>
            <a:endParaRPr sz="900">
              <a:solidFill>
                <a:schemeClr val="accent3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634" name="Google Shape;634;p59"/>
          <p:cNvSpPr/>
          <p:nvPr/>
        </p:nvSpPr>
        <p:spPr>
          <a:xfrm>
            <a:off x="4702075" y="2936753"/>
            <a:ext cx="3991500" cy="1441200"/>
          </a:xfrm>
          <a:prstGeom prst="roundRect">
            <a:avLst>
              <a:gd fmla="val 11349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35" name="Google Shape;635;p59"/>
          <p:cNvSpPr txBox="1"/>
          <p:nvPr>
            <p:ph idx="8" type="body"/>
          </p:nvPr>
        </p:nvSpPr>
        <p:spPr>
          <a:xfrm>
            <a:off x="4706450" y="3473497"/>
            <a:ext cx="3991500" cy="4557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curl -X GET "https://reqres.in/api/users/2" \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 -H "x-api-key: </a:t>
            </a:r>
            <a:r>
              <a:rPr b="1" lang="en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YOUR_API_KEY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400"/>
          </a:p>
        </p:txBody>
      </p:sp>
      <p:sp>
        <p:nvSpPr>
          <p:cNvPr id="636" name="Google Shape;636;p59"/>
          <p:cNvSpPr txBox="1"/>
          <p:nvPr>
            <p:ph idx="9" type="subTitle"/>
          </p:nvPr>
        </p:nvSpPr>
        <p:spPr>
          <a:xfrm>
            <a:off x="4706450" y="2887122"/>
            <a:ext cx="3991500" cy="4935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🗝️</a:t>
            </a:r>
            <a:r>
              <a:rPr lang="en"/>
              <a:t> Key/Token in Header Field</a:t>
            </a:r>
            <a:endParaRPr/>
          </a:p>
        </p:txBody>
      </p:sp>
      <p:sp>
        <p:nvSpPr>
          <p:cNvPr id="637" name="Google Shape;637;p59"/>
          <p:cNvSpPr txBox="1"/>
          <p:nvPr>
            <p:ph idx="8" type="body"/>
          </p:nvPr>
        </p:nvSpPr>
        <p:spPr>
          <a:xfrm>
            <a:off x="4706450" y="2330500"/>
            <a:ext cx="3633600" cy="2589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Metaphor: </a:t>
            </a:r>
            <a:r>
              <a:rPr lang="en"/>
              <a:t>Write passcode on your envelope address</a:t>
            </a:r>
            <a:endParaRPr/>
          </a:p>
        </p:txBody>
      </p:sp>
      <p:sp>
        <p:nvSpPr>
          <p:cNvPr id="638" name="Google Shape;638;p59"/>
          <p:cNvSpPr txBox="1"/>
          <p:nvPr>
            <p:ph idx="8" type="body"/>
          </p:nvPr>
        </p:nvSpPr>
        <p:spPr>
          <a:xfrm>
            <a:off x="4706450" y="4083100"/>
            <a:ext cx="3991500" cy="2652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Metaphor: </a:t>
            </a:r>
            <a:r>
              <a:rPr lang="en"/>
              <a:t>Include delivery instructions in your Amazon order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0"/>
          <p:cNvSpPr txBox="1"/>
          <p:nvPr>
            <p:ph idx="19" type="body"/>
          </p:nvPr>
        </p:nvSpPr>
        <p:spPr>
          <a:xfrm>
            <a:off x="2042475" y="3564950"/>
            <a:ext cx="17508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curl -X POST "https://reqres.in/api/users" \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     -H "Content-Type: application/json" \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     -H "x-api-key: YOUR_API_KEY" \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     -d '{"name": "Ada Lovelace", "job": "engineer"}'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4" name="Google Shape;644;p60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5" name="Google Shape;645;p60"/>
          <p:cNvSpPr txBox="1"/>
          <p:nvPr>
            <p:ph idx="8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</a:t>
            </a:r>
            <a:endParaRPr/>
          </a:p>
        </p:txBody>
      </p:sp>
      <p:sp>
        <p:nvSpPr>
          <p:cNvPr id="646" name="Google Shape;646;p60"/>
          <p:cNvSpPr txBox="1"/>
          <p:nvPr>
            <p:ph idx="18" type="body"/>
          </p:nvPr>
        </p:nvSpPr>
        <p:spPr>
          <a:xfrm>
            <a:off x="279300" y="3564950"/>
            <a:ext cx="16674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curl -X GET "https://reqres.in/api/users/2" \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     -H "x-api-key: YOUR_API_KEY"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7" name="Google Shape;647;p60"/>
          <p:cNvSpPr txBox="1"/>
          <p:nvPr>
            <p:ph idx="20" type="body"/>
          </p:nvPr>
        </p:nvSpPr>
        <p:spPr>
          <a:xfrm>
            <a:off x="3805625" y="3564950"/>
            <a:ext cx="17508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curl -X PUT "https://reqres.in/api/users/2" \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     -H "Content-Type: application/json" \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-H "x-api-key: YOUR_API_KEY" \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     -d '{"name": "Ada Lovelace", "job": "scientist"}'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8" name="Google Shape;648;p60"/>
          <p:cNvSpPr txBox="1"/>
          <p:nvPr>
            <p:ph idx="21" type="body"/>
          </p:nvPr>
        </p:nvSpPr>
        <p:spPr>
          <a:xfrm>
            <a:off x="5568800" y="3564950"/>
            <a:ext cx="17508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curl -X PATCH "https://reqres.in/api/users/2" \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     -H "Content-Type: application/json" \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     -H "x-api-key: YOUR_API_KEY" \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     -d '{"job": "mathematician"}'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9" name="Google Shape;649;p60"/>
          <p:cNvSpPr txBox="1"/>
          <p:nvPr>
            <p:ph idx="22" type="body"/>
          </p:nvPr>
        </p:nvSpPr>
        <p:spPr>
          <a:xfrm>
            <a:off x="7331949" y="3564950"/>
            <a:ext cx="16932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curl -X DELETE "https://reqres.in/api/users/2" \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     -H "x-api-key: YOUR_API_KEY"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0" name="Google Shape;650;p60"/>
          <p:cNvSpPr txBox="1"/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strument Sans"/>
                <a:ea typeface="Instrument Sans"/>
                <a:cs typeface="Instrument Sans"/>
                <a:sym typeface="Instrument Sans"/>
              </a:rPr>
              <a:t>🔌</a:t>
            </a:r>
            <a:r>
              <a:rPr b="1" lang="en">
                <a:highlight>
                  <a:schemeClr val="accent2"/>
                </a:highlight>
                <a:latin typeface="Instrument Sans"/>
                <a:ea typeface="Instrument Sans"/>
                <a:cs typeface="Instrument Sans"/>
                <a:sym typeface="Instrument Sans"/>
              </a:rPr>
              <a:t>API Call Methods</a:t>
            </a:r>
            <a:endParaRPr b="1">
              <a:highlight>
                <a:schemeClr val="accent2"/>
              </a:highlight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51" name="Google Shape;651;p60"/>
          <p:cNvSpPr txBox="1"/>
          <p:nvPr>
            <p:ph idx="1" type="body"/>
          </p:nvPr>
        </p:nvSpPr>
        <p:spPr>
          <a:xfrm>
            <a:off x="282292" y="2832885"/>
            <a:ext cx="14358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Instrument Sans"/>
                <a:ea typeface="Instrument Sans"/>
                <a:cs typeface="Instrument Sans"/>
                <a:sym typeface="Instrument Sans"/>
              </a:rPr>
              <a:t>GET</a:t>
            </a:r>
            <a:endParaRPr b="1" sz="2000"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Retrieve data</a:t>
            </a:r>
            <a:endParaRPr sz="800"/>
          </a:p>
        </p:txBody>
      </p:sp>
      <p:sp>
        <p:nvSpPr>
          <p:cNvPr id="652" name="Google Shape;652;p60"/>
          <p:cNvSpPr txBox="1"/>
          <p:nvPr>
            <p:ph idx="2" type="body"/>
          </p:nvPr>
        </p:nvSpPr>
        <p:spPr>
          <a:xfrm>
            <a:off x="2045456" y="2832885"/>
            <a:ext cx="14358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Instrument Sans"/>
                <a:ea typeface="Instrument Sans"/>
                <a:cs typeface="Instrument Sans"/>
                <a:sym typeface="Instrument Sans"/>
              </a:rPr>
              <a:t>POST</a:t>
            </a:r>
            <a:endParaRPr b="1" sz="2000"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Share new data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60"/>
          <p:cNvSpPr txBox="1"/>
          <p:nvPr>
            <p:ph idx="3" type="body"/>
          </p:nvPr>
        </p:nvSpPr>
        <p:spPr>
          <a:xfrm>
            <a:off x="3808620" y="2832885"/>
            <a:ext cx="14358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Instrument Sans"/>
                <a:ea typeface="Instrument Sans"/>
                <a:cs typeface="Instrument Sans"/>
                <a:sym typeface="Instrument Sans"/>
              </a:rPr>
              <a:t>PUT</a:t>
            </a:r>
            <a:endParaRPr b="1" sz="2000"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Replace existing data</a:t>
            </a:r>
            <a:endParaRPr sz="800"/>
          </a:p>
        </p:txBody>
      </p:sp>
      <p:sp>
        <p:nvSpPr>
          <p:cNvPr id="654" name="Google Shape;654;p60"/>
          <p:cNvSpPr txBox="1"/>
          <p:nvPr>
            <p:ph idx="4" type="body"/>
          </p:nvPr>
        </p:nvSpPr>
        <p:spPr>
          <a:xfrm>
            <a:off x="5571785" y="2832885"/>
            <a:ext cx="14358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Instrument Sans"/>
                <a:ea typeface="Instrument Sans"/>
                <a:cs typeface="Instrument Sans"/>
                <a:sym typeface="Instrument Sans"/>
              </a:rPr>
              <a:t>PATCH</a:t>
            </a:r>
            <a:endParaRPr b="1" sz="2000"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Partially updated existing data</a:t>
            </a:r>
            <a:endParaRPr b="1" sz="2000"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55" name="Google Shape;655;p60"/>
          <p:cNvSpPr txBox="1"/>
          <p:nvPr>
            <p:ph idx="5" type="body"/>
          </p:nvPr>
        </p:nvSpPr>
        <p:spPr>
          <a:xfrm>
            <a:off x="7334949" y="2832885"/>
            <a:ext cx="14358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Instrument Sans"/>
                <a:ea typeface="Instrument Sans"/>
                <a:cs typeface="Instrument Sans"/>
                <a:sym typeface="Instrument Sans"/>
              </a:rPr>
              <a:t>DELETE</a:t>
            </a:r>
            <a:endParaRPr b="1" sz="2000"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Remove data</a:t>
            </a:r>
            <a:endParaRPr/>
          </a:p>
        </p:txBody>
      </p:sp>
      <p:sp>
        <p:nvSpPr>
          <p:cNvPr id="656" name="Google Shape;656;p60"/>
          <p:cNvSpPr txBox="1"/>
          <p:nvPr/>
        </p:nvSpPr>
        <p:spPr>
          <a:xfrm>
            <a:off x="279309" y="1468875"/>
            <a:ext cx="1230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✅</a:t>
            </a:r>
            <a:endParaRPr sz="7000"/>
          </a:p>
        </p:txBody>
      </p:sp>
      <p:sp>
        <p:nvSpPr>
          <p:cNvPr id="657" name="Google Shape;657;p60"/>
          <p:cNvSpPr/>
          <p:nvPr/>
        </p:nvSpPr>
        <p:spPr>
          <a:xfrm>
            <a:off x="248275" y="4517700"/>
            <a:ext cx="4100400" cy="498600"/>
          </a:xfrm>
          <a:prstGeom prst="roundRect">
            <a:avLst>
              <a:gd fmla="val 16667" name="adj"/>
            </a:avLst>
          </a:prstGeom>
          <a:solidFill>
            <a:srgbClr val="EF4035">
              <a:alpha val="50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58" name="Google Shape;658;p60"/>
          <p:cNvSpPr txBox="1"/>
          <p:nvPr/>
        </p:nvSpPr>
        <p:spPr>
          <a:xfrm>
            <a:off x="2036295" y="1488250"/>
            <a:ext cx="1230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🚀</a:t>
            </a:r>
            <a:endParaRPr sz="7000"/>
          </a:p>
        </p:txBody>
      </p:sp>
      <p:sp>
        <p:nvSpPr>
          <p:cNvPr id="659" name="Google Shape;659;p60"/>
          <p:cNvSpPr txBox="1"/>
          <p:nvPr/>
        </p:nvSpPr>
        <p:spPr>
          <a:xfrm>
            <a:off x="3793282" y="1488250"/>
            <a:ext cx="1230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📝</a:t>
            </a:r>
            <a:endParaRPr sz="7000"/>
          </a:p>
        </p:txBody>
      </p:sp>
      <p:sp>
        <p:nvSpPr>
          <p:cNvPr id="660" name="Google Shape;660;p60"/>
          <p:cNvSpPr txBox="1"/>
          <p:nvPr/>
        </p:nvSpPr>
        <p:spPr>
          <a:xfrm>
            <a:off x="5550268" y="1488250"/>
            <a:ext cx="1230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🛠️</a:t>
            </a:r>
            <a:endParaRPr sz="7000"/>
          </a:p>
        </p:txBody>
      </p:sp>
      <p:sp>
        <p:nvSpPr>
          <p:cNvPr id="661" name="Google Shape;661;p60"/>
          <p:cNvSpPr txBox="1"/>
          <p:nvPr/>
        </p:nvSpPr>
        <p:spPr>
          <a:xfrm>
            <a:off x="7324190" y="1488250"/>
            <a:ext cx="1230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❌</a:t>
            </a:r>
            <a:endParaRPr sz="7000"/>
          </a:p>
        </p:txBody>
      </p:sp>
      <p:sp>
        <p:nvSpPr>
          <p:cNvPr id="662" name="Google Shape;662;p60"/>
          <p:cNvSpPr txBox="1"/>
          <p:nvPr/>
        </p:nvSpPr>
        <p:spPr>
          <a:xfrm>
            <a:off x="248275" y="4483627"/>
            <a:ext cx="402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These use a single REAL API key, limited to 100 calls per hour. </a:t>
            </a:r>
            <a:endParaRPr sz="9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Get your own API key here: </a:t>
            </a:r>
            <a:r>
              <a:rPr lang="en" sz="900" u="sng">
                <a:solidFill>
                  <a:schemeClr val="accent3"/>
                </a:solidFill>
                <a:latin typeface="Instrument Sans"/>
                <a:ea typeface="Instrument Sans"/>
                <a:cs typeface="Instrument Sans"/>
                <a:sym typeface="Instrumen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https://reqres.in/signup</a:t>
            </a:r>
            <a:r>
              <a:rPr lang="en" sz="900">
                <a:solidFill>
                  <a:schemeClr val="accent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endParaRPr sz="900">
              <a:solidFill>
                <a:schemeClr val="accent3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Then, t</a:t>
            </a:r>
            <a:r>
              <a:rPr lang="en"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ry out these real examples in a Git Bash terminal using </a:t>
            </a:r>
            <a:r>
              <a:rPr b="1" lang="en"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curl!</a:t>
            </a:r>
            <a:endParaRPr sz="900">
              <a:solidFill>
                <a:schemeClr val="accent3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8" name="Google Shape;668;p61"/>
          <p:cNvSpPr txBox="1"/>
          <p:nvPr>
            <p:ph idx="8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</a:t>
            </a:r>
            <a:endParaRPr/>
          </a:p>
        </p:txBody>
      </p:sp>
      <p:sp>
        <p:nvSpPr>
          <p:cNvPr id="669" name="Google Shape;669;p61"/>
          <p:cNvSpPr txBox="1"/>
          <p:nvPr>
            <p:ph type="title"/>
          </p:nvPr>
        </p:nvSpPr>
        <p:spPr>
          <a:xfrm>
            <a:off x="292600" y="474750"/>
            <a:ext cx="22680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strument Sans"/>
                <a:ea typeface="Instrument Sans"/>
                <a:cs typeface="Instrument Sans"/>
                <a:sym typeface="Instrument Sans"/>
              </a:rPr>
              <a:t>🔌</a:t>
            </a:r>
            <a:r>
              <a:rPr b="1" lang="en">
                <a:highlight>
                  <a:schemeClr val="accent2"/>
                </a:highlight>
                <a:latin typeface="Instrument Sans"/>
                <a:ea typeface="Instrument Sans"/>
                <a:cs typeface="Instrument Sans"/>
                <a:sym typeface="Instrument Sans"/>
              </a:rPr>
              <a:t>API Call </a:t>
            </a:r>
            <a:endParaRPr b="1">
              <a:highlight>
                <a:schemeClr val="accent2"/>
              </a:highlight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45720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chemeClr val="accent2"/>
                </a:highlight>
                <a:latin typeface="Instrument Sans"/>
                <a:ea typeface="Instrument Sans"/>
                <a:cs typeface="Instrument Sans"/>
                <a:sym typeface="Instrument Sans"/>
              </a:rPr>
              <a:t>Methods (2)</a:t>
            </a:r>
            <a:endParaRPr b="1"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70" name="Google Shape;670;p61"/>
          <p:cNvSpPr txBox="1"/>
          <p:nvPr/>
        </p:nvSpPr>
        <p:spPr>
          <a:xfrm>
            <a:off x="355750" y="2279161"/>
            <a:ext cx="186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Try out these real examples in a Git Bash terminal using </a:t>
            </a:r>
            <a:r>
              <a:rPr b="1" lang="en"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curl!</a:t>
            </a:r>
            <a:endParaRPr b="1" sz="10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71" name="Google Shape;671;p61"/>
          <p:cNvSpPr txBox="1"/>
          <p:nvPr/>
        </p:nvSpPr>
        <p:spPr>
          <a:xfrm>
            <a:off x="355750" y="2787391"/>
            <a:ext cx="1866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</a:t>
            </a:r>
            <a:r>
              <a:rPr lang="en" sz="9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hese use a single REAL API key, limited to 100 calls per hour. </a:t>
            </a:r>
            <a:endParaRPr sz="9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 u="sng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Get your own API key here: </a:t>
            </a:r>
            <a:r>
              <a:rPr lang="en" sz="900" u="sng">
                <a:solidFill>
                  <a:schemeClr val="accent3"/>
                </a:solidFill>
                <a:latin typeface="Instrument Sans"/>
                <a:ea typeface="Instrument Sans"/>
                <a:cs typeface="Instrument Sans"/>
                <a:sym typeface="Instrumen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https://reqres.in/signup</a:t>
            </a:r>
            <a:r>
              <a:rPr lang="en" sz="900">
                <a:solidFill>
                  <a:schemeClr val="accent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endParaRPr b="1" sz="900">
              <a:solidFill>
                <a:schemeClr val="accent3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pic>
        <p:nvPicPr>
          <p:cNvPr id="672" name="Google Shape;672;p61"/>
          <p:cNvPicPr preferRelativeResize="0"/>
          <p:nvPr/>
        </p:nvPicPr>
        <p:blipFill rotWithShape="1">
          <a:blip r:embed="rId4">
            <a:alphaModFix/>
          </a:blip>
          <a:srcRect b="4210" l="0" r="0" t="4847"/>
          <a:stretch/>
        </p:blipFill>
        <p:spPr>
          <a:xfrm>
            <a:off x="2537621" y="0"/>
            <a:ext cx="66063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61"/>
          <p:cNvSpPr txBox="1"/>
          <p:nvPr/>
        </p:nvSpPr>
        <p:spPr>
          <a:xfrm>
            <a:off x="355750" y="3690400"/>
            <a:ext cx="1645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Credit: </a:t>
            </a:r>
            <a:r>
              <a:rPr b="1" lang="en" sz="1000">
                <a:solidFill>
                  <a:srgbClr val="222222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Tim &amp; GPT</a:t>
            </a:r>
            <a:endParaRPr b="1" sz="1000">
              <a:solidFill>
                <a:srgbClr val="222222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Pro Tip: </a:t>
            </a:r>
            <a:endParaRPr b="1" sz="1000">
              <a:solidFill>
                <a:srgbClr val="222222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22222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Make .html cheatsheets for yourself with AI!</a:t>
            </a:r>
            <a:endParaRPr b="1" sz="1000">
              <a:solidFill>
                <a:srgbClr val="222222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74" name="Google Shape;674;p61"/>
          <p:cNvSpPr txBox="1"/>
          <p:nvPr/>
        </p:nvSpPr>
        <p:spPr>
          <a:xfrm>
            <a:off x="442100" y="1661300"/>
            <a:ext cx="1729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22222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curl</a:t>
            </a:r>
            <a:endParaRPr b="1" sz="1300">
              <a:solidFill>
                <a:srgbClr val="222222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22222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CheatSheet</a:t>
            </a:r>
            <a:endParaRPr b="1" sz="1300">
              <a:solidFill>
                <a:srgbClr val="222222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75" name="Google Shape;675;p61"/>
          <p:cNvSpPr/>
          <p:nvPr/>
        </p:nvSpPr>
        <p:spPr>
          <a:xfrm>
            <a:off x="3292725" y="932822"/>
            <a:ext cx="2438700" cy="196800"/>
          </a:xfrm>
          <a:prstGeom prst="roundRect">
            <a:avLst>
              <a:gd fmla="val 16667" name="adj"/>
            </a:avLst>
          </a:prstGeom>
          <a:solidFill>
            <a:srgbClr val="EF4035">
              <a:alpha val="50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Some APIs work with no API KEY…</a:t>
            </a:r>
            <a:endParaRPr sz="1100">
              <a:solidFill>
                <a:schemeClr val="dk2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76" name="Google Shape;676;p61"/>
          <p:cNvSpPr/>
          <p:nvPr/>
        </p:nvSpPr>
        <p:spPr>
          <a:xfrm>
            <a:off x="6684475" y="973347"/>
            <a:ext cx="2438700" cy="196800"/>
          </a:xfrm>
          <a:prstGeom prst="roundRect">
            <a:avLst>
              <a:gd fmla="val 16667" name="adj"/>
            </a:avLst>
          </a:prstGeom>
          <a:solidFill>
            <a:srgbClr val="EF4035">
              <a:alpha val="50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But most need an API key.</a:t>
            </a:r>
            <a:endParaRPr sz="1100">
              <a:solidFill>
                <a:schemeClr val="dk2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77" name="Google Shape;677;p61"/>
          <p:cNvSpPr/>
          <p:nvPr/>
        </p:nvSpPr>
        <p:spPr>
          <a:xfrm>
            <a:off x="6847200" y="604800"/>
            <a:ext cx="669600" cy="108000"/>
          </a:xfrm>
          <a:prstGeom prst="roundRect">
            <a:avLst>
              <a:gd fmla="val 16667" name="adj"/>
            </a:avLst>
          </a:prstGeom>
          <a:solidFill>
            <a:srgbClr val="EF4035">
              <a:alpha val="50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78" name="Google Shape;678;p61"/>
          <p:cNvSpPr/>
          <p:nvPr/>
        </p:nvSpPr>
        <p:spPr>
          <a:xfrm>
            <a:off x="305175" y="3209625"/>
            <a:ext cx="1866000" cy="498600"/>
          </a:xfrm>
          <a:prstGeom prst="roundRect">
            <a:avLst>
              <a:gd fmla="val 16667" name="adj"/>
            </a:avLst>
          </a:prstGeom>
          <a:solidFill>
            <a:srgbClr val="EF4035">
              <a:alpha val="50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Pastel gradients">
  <a:themeElements>
    <a:clrScheme name="Simple Light">
      <a:dk1>
        <a:srgbClr val="F7F7F7"/>
      </a:dk1>
      <a:lt1>
        <a:srgbClr val="222222"/>
      </a:lt1>
      <a:dk2>
        <a:srgbClr val="FFFDFD"/>
      </a:dk2>
      <a:lt2>
        <a:srgbClr val="FEFEFE"/>
      </a:lt2>
      <a:accent1>
        <a:srgbClr val="F8981D"/>
      </a:accent1>
      <a:accent2>
        <a:srgbClr val="FDAAA6"/>
      </a:accent2>
      <a:accent3>
        <a:srgbClr val="EF4035"/>
      </a:accent3>
      <a:accent4>
        <a:srgbClr val="FFE3BB"/>
      </a:accent4>
      <a:accent5>
        <a:srgbClr val="FFF8EE"/>
      </a:accent5>
      <a:accent6>
        <a:srgbClr val="578E32"/>
      </a:accent6>
      <a:hlink>
        <a:srgbClr val="FFC9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